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56" r:id="rId2"/>
    <p:sldId id="293" r:id="rId3"/>
    <p:sldId id="294" r:id="rId4"/>
    <p:sldId id="284" r:id="rId5"/>
    <p:sldId id="296" r:id="rId6"/>
    <p:sldId id="285" r:id="rId7"/>
    <p:sldId id="305" r:id="rId8"/>
    <p:sldId id="286" r:id="rId9"/>
    <p:sldId id="287" r:id="rId10"/>
    <p:sldId id="289" r:id="rId11"/>
    <p:sldId id="291" r:id="rId12"/>
    <p:sldId id="310" r:id="rId13"/>
    <p:sldId id="302" r:id="rId14"/>
    <p:sldId id="307" r:id="rId15"/>
    <p:sldId id="308" r:id="rId16"/>
    <p:sldId id="309" r:id="rId17"/>
    <p:sldId id="290" r:id="rId18"/>
    <p:sldId id="261" r:id="rId19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0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655" autoAdjust="0"/>
  </p:normalViewPr>
  <p:slideViewPr>
    <p:cSldViewPr>
      <p:cViewPr varScale="1">
        <p:scale>
          <a:sx n="97" d="100"/>
          <a:sy n="97" d="100"/>
        </p:scale>
        <p:origin x="970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ндрей Бережков" userId="fe3b14b048df764d" providerId="LiveId" clId="{73B8D6D5-02DF-4E8F-9FD8-61EE98D4873F}"/>
    <pc:docChg chg="undo custSel addSld delSld modSld sldOrd modMainMaster">
      <pc:chgData name="Андрей Бережков" userId="fe3b14b048df764d" providerId="LiveId" clId="{73B8D6D5-02DF-4E8F-9FD8-61EE98D4873F}" dt="2020-06-01T18:02:46.131" v="603" actId="404"/>
      <pc:docMkLst>
        <pc:docMk/>
      </pc:docMkLst>
      <pc:sldChg chg="modSp mod">
        <pc:chgData name="Андрей Бережков" userId="fe3b14b048df764d" providerId="LiveId" clId="{73B8D6D5-02DF-4E8F-9FD8-61EE98D4873F}" dt="2020-06-01T17:59:33.173" v="591" actId="20577"/>
        <pc:sldMkLst>
          <pc:docMk/>
          <pc:sldMk cId="3906239907" sldId="256"/>
        </pc:sldMkLst>
        <pc:spChg chg="mod">
          <ac:chgData name="Андрей Бережков" userId="fe3b14b048df764d" providerId="LiveId" clId="{73B8D6D5-02DF-4E8F-9FD8-61EE98D4873F}" dt="2020-06-01T17:59:33.173" v="591" actId="20577"/>
          <ac:spMkLst>
            <pc:docMk/>
            <pc:sldMk cId="3906239907" sldId="256"/>
            <ac:spMk id="2" creationId="{00000000-0000-0000-0000-000000000000}"/>
          </ac:spMkLst>
        </pc:spChg>
        <pc:spChg chg="mod">
          <ac:chgData name="Андрей Бережков" userId="fe3b14b048df764d" providerId="LiveId" clId="{73B8D6D5-02DF-4E8F-9FD8-61EE98D4873F}" dt="2020-06-01T17:45:59.130" v="108" actId="20577"/>
          <ac:spMkLst>
            <pc:docMk/>
            <pc:sldMk cId="3906239907" sldId="256"/>
            <ac:spMk id="3" creationId="{00000000-0000-0000-0000-000000000000}"/>
          </ac:spMkLst>
        </pc:spChg>
      </pc:sldChg>
      <pc:sldChg chg="addSp delSp">
        <pc:chgData name="Андрей Бережков" userId="fe3b14b048df764d" providerId="LiveId" clId="{73B8D6D5-02DF-4E8F-9FD8-61EE98D4873F}" dt="2020-06-01T17:59:15.973" v="585"/>
        <pc:sldMkLst>
          <pc:docMk/>
          <pc:sldMk cId="4275918089" sldId="261"/>
        </pc:sldMkLst>
        <pc:spChg chg="add del">
          <ac:chgData name="Андрей Бережков" userId="fe3b14b048df764d" providerId="LiveId" clId="{73B8D6D5-02DF-4E8F-9FD8-61EE98D4873F}" dt="2020-06-01T17:59:15.973" v="585"/>
          <ac:spMkLst>
            <pc:docMk/>
            <pc:sldMk cId="4275918089" sldId="261"/>
            <ac:spMk id="7" creationId="{39473B23-3EE0-4F19-9B2A-CE6F9106272A}"/>
          </ac:spMkLst>
        </pc:spChg>
        <pc:spChg chg="add del">
          <ac:chgData name="Андрей Бережков" userId="fe3b14b048df764d" providerId="LiveId" clId="{73B8D6D5-02DF-4E8F-9FD8-61EE98D4873F}" dt="2020-06-01T17:59:14.718" v="583"/>
          <ac:spMkLst>
            <pc:docMk/>
            <pc:sldMk cId="4275918089" sldId="261"/>
            <ac:spMk id="8" creationId="{D7523F52-A723-475D-A28A-64E46E8928F0}"/>
          </ac:spMkLst>
        </pc:spChg>
      </pc:sldChg>
      <pc:sldChg chg="addSp delSp modSp mod">
        <pc:chgData name="Андрей Бережков" userId="fe3b14b048df764d" providerId="LiveId" clId="{73B8D6D5-02DF-4E8F-9FD8-61EE98D4873F}" dt="2020-06-01T17:59:15.973" v="585"/>
        <pc:sldMkLst>
          <pc:docMk/>
          <pc:sldMk cId="1745481799" sldId="262"/>
        </pc:sldMkLst>
        <pc:spChg chg="mod">
          <ac:chgData name="Андрей Бережков" userId="fe3b14b048df764d" providerId="LiveId" clId="{73B8D6D5-02DF-4E8F-9FD8-61EE98D4873F}" dt="2020-06-01T17:56:38.134" v="556" actId="20577"/>
          <ac:spMkLst>
            <pc:docMk/>
            <pc:sldMk cId="1745481799" sldId="262"/>
            <ac:spMk id="2" creationId="{00000000-0000-0000-0000-000000000000}"/>
          </ac:spMkLst>
        </pc:spChg>
        <pc:spChg chg="mod">
          <ac:chgData name="Андрей Бережков" userId="fe3b14b048df764d" providerId="LiveId" clId="{73B8D6D5-02DF-4E8F-9FD8-61EE98D4873F}" dt="2020-06-01T17:58:42.662" v="573"/>
          <ac:spMkLst>
            <pc:docMk/>
            <pc:sldMk cId="1745481799" sldId="262"/>
            <ac:spMk id="3" creationId="{00000000-0000-0000-0000-000000000000}"/>
          </ac:spMkLst>
        </pc:spChg>
        <pc:spChg chg="add del">
          <ac:chgData name="Андрей Бережков" userId="fe3b14b048df764d" providerId="LiveId" clId="{73B8D6D5-02DF-4E8F-9FD8-61EE98D4873F}" dt="2020-06-01T17:59:15.973" v="585"/>
          <ac:spMkLst>
            <pc:docMk/>
            <pc:sldMk cId="1745481799" sldId="262"/>
            <ac:spMk id="4" creationId="{8C0C65F6-6DEF-44A5-A817-B75FECEECE4F}"/>
          </ac:spMkLst>
        </pc:spChg>
        <pc:spChg chg="add del">
          <ac:chgData name="Андрей Бережков" userId="fe3b14b048df764d" providerId="LiveId" clId="{73B8D6D5-02DF-4E8F-9FD8-61EE98D4873F}" dt="2020-06-01T17:59:14.718" v="583"/>
          <ac:spMkLst>
            <pc:docMk/>
            <pc:sldMk cId="1745481799" sldId="262"/>
            <ac:spMk id="5" creationId="{9543968B-529A-4C9B-8334-DF56EDCF8B9C}"/>
          </ac:spMkLst>
        </pc:spChg>
        <pc:spChg chg="mod">
          <ac:chgData name="Андрей Бережков" userId="fe3b14b048df764d" providerId="LiveId" clId="{73B8D6D5-02DF-4E8F-9FD8-61EE98D4873F}" dt="2020-06-01T17:59:13.384" v="581" actId="2711"/>
          <ac:spMkLst>
            <pc:docMk/>
            <pc:sldMk cId="1745481799" sldId="262"/>
            <ac:spMk id="6" creationId="{00000000-0000-0000-0000-000000000000}"/>
          </ac:spMkLst>
        </pc:spChg>
      </pc:sldChg>
      <pc:sldChg chg="del">
        <pc:chgData name="Андрей Бережков" userId="fe3b14b048df764d" providerId="LiveId" clId="{73B8D6D5-02DF-4E8F-9FD8-61EE98D4873F}" dt="2020-06-01T17:46:21.064" v="123" actId="47"/>
        <pc:sldMkLst>
          <pc:docMk/>
          <pc:sldMk cId="1786069295" sldId="280"/>
        </pc:sldMkLst>
      </pc:sldChg>
      <pc:sldChg chg="del">
        <pc:chgData name="Андрей Бережков" userId="fe3b14b048df764d" providerId="LiveId" clId="{73B8D6D5-02DF-4E8F-9FD8-61EE98D4873F}" dt="2020-06-01T17:46:21.064" v="123" actId="47"/>
        <pc:sldMkLst>
          <pc:docMk/>
          <pc:sldMk cId="4126424526" sldId="283"/>
        </pc:sldMkLst>
      </pc:sldChg>
      <pc:sldChg chg="addSp delSp modSp add mod">
        <pc:chgData name="Андрей Бережков" userId="fe3b14b048df764d" providerId="LiveId" clId="{73B8D6D5-02DF-4E8F-9FD8-61EE98D4873F}" dt="2020-06-01T17:59:15.973" v="585"/>
        <pc:sldMkLst>
          <pc:docMk/>
          <pc:sldMk cId="333372601" sldId="284"/>
        </pc:sldMkLst>
        <pc:spChg chg="mod">
          <ac:chgData name="Андрей Бережков" userId="fe3b14b048df764d" providerId="LiveId" clId="{73B8D6D5-02DF-4E8F-9FD8-61EE98D4873F}" dt="2020-06-01T17:47:39.108" v="217" actId="20577"/>
          <ac:spMkLst>
            <pc:docMk/>
            <pc:sldMk cId="333372601" sldId="284"/>
            <ac:spMk id="2" creationId="{00000000-0000-0000-0000-000000000000}"/>
          </ac:spMkLst>
        </pc:spChg>
        <pc:spChg chg="mod">
          <ac:chgData name="Андрей Бережков" userId="fe3b14b048df764d" providerId="LiveId" clId="{73B8D6D5-02DF-4E8F-9FD8-61EE98D4873F}" dt="2020-06-01T17:47:26.006" v="209" actId="20577"/>
          <ac:spMkLst>
            <pc:docMk/>
            <pc:sldMk cId="333372601" sldId="284"/>
            <ac:spMk id="3" creationId="{00000000-0000-0000-0000-000000000000}"/>
          </ac:spMkLst>
        </pc:spChg>
        <pc:spChg chg="add del">
          <ac:chgData name="Андрей Бережков" userId="fe3b14b048df764d" providerId="LiveId" clId="{73B8D6D5-02DF-4E8F-9FD8-61EE98D4873F}" dt="2020-06-01T17:59:15.973" v="585"/>
          <ac:spMkLst>
            <pc:docMk/>
            <pc:sldMk cId="333372601" sldId="284"/>
            <ac:spMk id="4" creationId="{21B7A173-E94B-4A83-A015-E54A74375B2E}"/>
          </ac:spMkLst>
        </pc:spChg>
        <pc:spChg chg="add del">
          <ac:chgData name="Андрей Бережков" userId="fe3b14b048df764d" providerId="LiveId" clId="{73B8D6D5-02DF-4E8F-9FD8-61EE98D4873F}" dt="2020-06-01T17:59:14.718" v="583"/>
          <ac:spMkLst>
            <pc:docMk/>
            <pc:sldMk cId="333372601" sldId="284"/>
            <ac:spMk id="5" creationId="{128093A0-F42B-4611-A6C2-379E5EDB528E}"/>
          </ac:spMkLst>
        </pc:spChg>
      </pc:sldChg>
      <pc:sldChg chg="addSp delSp modSp add mod">
        <pc:chgData name="Андрей Бережков" userId="fe3b14b048df764d" providerId="LiveId" clId="{73B8D6D5-02DF-4E8F-9FD8-61EE98D4873F}" dt="2020-06-01T17:59:15.973" v="585"/>
        <pc:sldMkLst>
          <pc:docMk/>
          <pc:sldMk cId="539378982" sldId="285"/>
        </pc:sldMkLst>
        <pc:spChg chg="mod">
          <ac:chgData name="Андрей Бережков" userId="fe3b14b048df764d" providerId="LiveId" clId="{73B8D6D5-02DF-4E8F-9FD8-61EE98D4873F}" dt="2020-06-01T17:47:54.695" v="234" actId="20577"/>
          <ac:spMkLst>
            <pc:docMk/>
            <pc:sldMk cId="539378982" sldId="285"/>
            <ac:spMk id="2" creationId="{00000000-0000-0000-0000-000000000000}"/>
          </ac:spMkLst>
        </pc:spChg>
        <pc:spChg chg="del mod">
          <ac:chgData name="Андрей Бережков" userId="fe3b14b048df764d" providerId="LiveId" clId="{73B8D6D5-02DF-4E8F-9FD8-61EE98D4873F}" dt="2020-06-01T17:48:07.007" v="236" actId="3680"/>
          <ac:spMkLst>
            <pc:docMk/>
            <pc:sldMk cId="539378982" sldId="285"/>
            <ac:spMk id="3" creationId="{00000000-0000-0000-0000-000000000000}"/>
          </ac:spMkLst>
        </pc:spChg>
        <pc:spChg chg="add del">
          <ac:chgData name="Андрей Бережков" userId="fe3b14b048df764d" providerId="LiveId" clId="{73B8D6D5-02DF-4E8F-9FD8-61EE98D4873F}" dt="2020-06-01T17:59:15.973" v="585"/>
          <ac:spMkLst>
            <pc:docMk/>
            <pc:sldMk cId="539378982" sldId="285"/>
            <ac:spMk id="7" creationId="{8FC8CDD2-41BC-4797-8B3A-E4BA280F851C}"/>
          </ac:spMkLst>
        </pc:spChg>
        <pc:spChg chg="add del">
          <ac:chgData name="Андрей Бережков" userId="fe3b14b048df764d" providerId="LiveId" clId="{73B8D6D5-02DF-4E8F-9FD8-61EE98D4873F}" dt="2020-06-01T17:59:14.718" v="583"/>
          <ac:spMkLst>
            <pc:docMk/>
            <pc:sldMk cId="539378982" sldId="285"/>
            <ac:spMk id="8" creationId="{E2241F46-EEF3-4DD0-B02B-23382D70B34C}"/>
          </ac:spMkLst>
        </pc:spChg>
        <pc:graphicFrameChg chg="add mod ord modGraphic">
          <ac:chgData name="Андрей Бережков" userId="fe3b14b048df764d" providerId="LiveId" clId="{73B8D6D5-02DF-4E8F-9FD8-61EE98D4873F}" dt="2020-06-01T17:48:40.155" v="307" actId="20577"/>
          <ac:graphicFrameMkLst>
            <pc:docMk/>
            <pc:sldMk cId="539378982" sldId="285"/>
            <ac:graphicFrameMk id="4" creationId="{F53046BF-9CFD-41C2-9C74-21A18CF9046A}"/>
          </ac:graphicFrameMkLst>
        </pc:graphicFrameChg>
      </pc:sldChg>
      <pc:sldChg chg="addSp delSp modSp add mod ord">
        <pc:chgData name="Андрей Бережков" userId="fe3b14b048df764d" providerId="LiveId" clId="{73B8D6D5-02DF-4E8F-9FD8-61EE98D4873F}" dt="2020-06-01T17:59:15.973" v="585"/>
        <pc:sldMkLst>
          <pc:docMk/>
          <pc:sldMk cId="1559349601" sldId="286"/>
        </pc:sldMkLst>
        <pc:spChg chg="mod">
          <ac:chgData name="Андрей Бережков" userId="fe3b14b048df764d" providerId="LiveId" clId="{73B8D6D5-02DF-4E8F-9FD8-61EE98D4873F}" dt="2020-06-01T17:49:03.455" v="348" actId="313"/>
          <ac:spMkLst>
            <pc:docMk/>
            <pc:sldMk cId="1559349601" sldId="286"/>
            <ac:spMk id="2" creationId="{00000000-0000-0000-0000-000000000000}"/>
          </ac:spMkLst>
        </pc:spChg>
        <pc:spChg chg="mod">
          <ac:chgData name="Андрей Бережков" userId="fe3b14b048df764d" providerId="LiveId" clId="{73B8D6D5-02DF-4E8F-9FD8-61EE98D4873F}" dt="2020-06-01T17:49:08.100" v="351" actId="5793"/>
          <ac:spMkLst>
            <pc:docMk/>
            <pc:sldMk cId="1559349601" sldId="286"/>
            <ac:spMk id="3" creationId="{00000000-0000-0000-0000-000000000000}"/>
          </ac:spMkLst>
        </pc:spChg>
        <pc:spChg chg="add del">
          <ac:chgData name="Андрей Бережков" userId="fe3b14b048df764d" providerId="LiveId" clId="{73B8D6D5-02DF-4E8F-9FD8-61EE98D4873F}" dt="2020-06-01T17:59:15.973" v="585"/>
          <ac:spMkLst>
            <pc:docMk/>
            <pc:sldMk cId="1559349601" sldId="286"/>
            <ac:spMk id="4" creationId="{B535F008-1209-4712-A444-F060A13B5730}"/>
          </ac:spMkLst>
        </pc:spChg>
        <pc:spChg chg="add del">
          <ac:chgData name="Андрей Бережков" userId="fe3b14b048df764d" providerId="LiveId" clId="{73B8D6D5-02DF-4E8F-9FD8-61EE98D4873F}" dt="2020-06-01T17:59:14.718" v="583"/>
          <ac:spMkLst>
            <pc:docMk/>
            <pc:sldMk cId="1559349601" sldId="286"/>
            <ac:spMk id="5" creationId="{CE114681-FDDB-4E6E-AE07-14044F9EECF8}"/>
          </ac:spMkLst>
        </pc:spChg>
      </pc:sldChg>
      <pc:sldChg chg="addSp delSp modSp add mod">
        <pc:chgData name="Андрей Бережков" userId="fe3b14b048df764d" providerId="LiveId" clId="{73B8D6D5-02DF-4E8F-9FD8-61EE98D4873F}" dt="2020-06-01T18:00:19.276" v="592" actId="207"/>
        <pc:sldMkLst>
          <pc:docMk/>
          <pc:sldMk cId="1004714686" sldId="287"/>
        </pc:sldMkLst>
        <pc:spChg chg="mod">
          <ac:chgData name="Андрей Бережков" userId="fe3b14b048df764d" providerId="LiveId" clId="{73B8D6D5-02DF-4E8F-9FD8-61EE98D4873F}" dt="2020-06-01T17:49:12.110" v="353" actId="20577"/>
          <ac:spMkLst>
            <pc:docMk/>
            <pc:sldMk cId="1004714686" sldId="287"/>
            <ac:spMk id="2" creationId="{00000000-0000-0000-0000-000000000000}"/>
          </ac:spMkLst>
        </pc:spChg>
        <pc:spChg chg="add del">
          <ac:chgData name="Андрей Бережков" userId="fe3b14b048df764d" providerId="LiveId" clId="{73B8D6D5-02DF-4E8F-9FD8-61EE98D4873F}" dt="2020-06-01T17:59:15.973" v="585"/>
          <ac:spMkLst>
            <pc:docMk/>
            <pc:sldMk cId="1004714686" sldId="287"/>
            <ac:spMk id="4" creationId="{37E9598F-63A4-4636-A160-4996B9CF112E}"/>
          </ac:spMkLst>
        </pc:spChg>
        <pc:spChg chg="add del">
          <ac:chgData name="Андрей Бережков" userId="fe3b14b048df764d" providerId="LiveId" clId="{73B8D6D5-02DF-4E8F-9FD8-61EE98D4873F}" dt="2020-06-01T17:59:14.718" v="583"/>
          <ac:spMkLst>
            <pc:docMk/>
            <pc:sldMk cId="1004714686" sldId="287"/>
            <ac:spMk id="5" creationId="{2BE8F5BD-161A-42D7-8231-7E88394418A7}"/>
          </ac:spMkLst>
        </pc:spChg>
        <pc:spChg chg="mod">
          <ac:chgData name="Андрей Бережков" userId="fe3b14b048df764d" providerId="LiveId" clId="{73B8D6D5-02DF-4E8F-9FD8-61EE98D4873F}" dt="2020-06-01T18:00:19.276" v="592" actId="207"/>
          <ac:spMkLst>
            <pc:docMk/>
            <pc:sldMk cId="1004714686" sldId="287"/>
            <ac:spMk id="6" creationId="{00000000-0000-0000-0000-000000000000}"/>
          </ac:spMkLst>
        </pc:spChg>
      </pc:sldChg>
      <pc:sldChg chg="new del">
        <pc:chgData name="Андрей Бережков" userId="fe3b14b048df764d" providerId="LiveId" clId="{73B8D6D5-02DF-4E8F-9FD8-61EE98D4873F}" dt="2020-06-01T17:49:33.647" v="357" actId="47"/>
        <pc:sldMkLst>
          <pc:docMk/>
          <pc:sldMk cId="4094893847" sldId="288"/>
        </pc:sldMkLst>
      </pc:sldChg>
      <pc:sldChg chg="addSp delSp modSp add mod">
        <pc:chgData name="Андрей Бережков" userId="fe3b14b048df764d" providerId="LiveId" clId="{73B8D6D5-02DF-4E8F-9FD8-61EE98D4873F}" dt="2020-06-01T17:59:15.973" v="585"/>
        <pc:sldMkLst>
          <pc:docMk/>
          <pc:sldMk cId="4084389333" sldId="289"/>
        </pc:sldMkLst>
        <pc:spChg chg="mod">
          <ac:chgData name="Андрей Бережков" userId="fe3b14b048df764d" providerId="LiveId" clId="{73B8D6D5-02DF-4E8F-9FD8-61EE98D4873F}" dt="2020-06-01T17:49:28.887" v="356" actId="20577"/>
          <ac:spMkLst>
            <pc:docMk/>
            <pc:sldMk cId="4084389333" sldId="289"/>
            <ac:spMk id="2" creationId="{00000000-0000-0000-0000-000000000000}"/>
          </ac:spMkLst>
        </pc:spChg>
        <pc:spChg chg="add del">
          <ac:chgData name="Андрей Бережков" userId="fe3b14b048df764d" providerId="LiveId" clId="{73B8D6D5-02DF-4E8F-9FD8-61EE98D4873F}" dt="2020-06-01T17:59:15.973" v="585"/>
          <ac:spMkLst>
            <pc:docMk/>
            <pc:sldMk cId="4084389333" sldId="289"/>
            <ac:spMk id="4" creationId="{56E1E95D-3AE3-4AC5-B0B8-B7F4EA5678C8}"/>
          </ac:spMkLst>
        </pc:spChg>
        <pc:spChg chg="add del">
          <ac:chgData name="Андрей Бережков" userId="fe3b14b048df764d" providerId="LiveId" clId="{73B8D6D5-02DF-4E8F-9FD8-61EE98D4873F}" dt="2020-06-01T17:59:14.718" v="583"/>
          <ac:spMkLst>
            <pc:docMk/>
            <pc:sldMk cId="4084389333" sldId="289"/>
            <ac:spMk id="5" creationId="{47B4E46A-7B29-4D68-BB2E-E5134765C7C6}"/>
          </ac:spMkLst>
        </pc:spChg>
      </pc:sldChg>
      <pc:sldChg chg="addSp delSp modSp add mod">
        <pc:chgData name="Андрей Бережков" userId="fe3b14b048df764d" providerId="LiveId" clId="{73B8D6D5-02DF-4E8F-9FD8-61EE98D4873F}" dt="2020-06-01T17:59:15.973" v="585"/>
        <pc:sldMkLst>
          <pc:docMk/>
          <pc:sldMk cId="1024822988" sldId="290"/>
        </pc:sldMkLst>
        <pc:spChg chg="mod">
          <ac:chgData name="Андрей Бережков" userId="fe3b14b048df764d" providerId="LiveId" clId="{73B8D6D5-02DF-4E8F-9FD8-61EE98D4873F}" dt="2020-06-01T17:49:44.726" v="382" actId="20577"/>
          <ac:spMkLst>
            <pc:docMk/>
            <pc:sldMk cId="1024822988" sldId="290"/>
            <ac:spMk id="2" creationId="{00000000-0000-0000-0000-000000000000}"/>
          </ac:spMkLst>
        </pc:spChg>
        <pc:spChg chg="mod">
          <ac:chgData name="Андрей Бережков" userId="fe3b14b048df764d" providerId="LiveId" clId="{73B8D6D5-02DF-4E8F-9FD8-61EE98D4873F}" dt="2020-06-01T17:50:42.721" v="542" actId="20577"/>
          <ac:spMkLst>
            <pc:docMk/>
            <pc:sldMk cId="1024822988" sldId="290"/>
            <ac:spMk id="3" creationId="{00000000-0000-0000-0000-000000000000}"/>
          </ac:spMkLst>
        </pc:spChg>
        <pc:spChg chg="add del">
          <ac:chgData name="Андрей Бережков" userId="fe3b14b048df764d" providerId="LiveId" clId="{73B8D6D5-02DF-4E8F-9FD8-61EE98D4873F}" dt="2020-06-01T17:59:15.973" v="585"/>
          <ac:spMkLst>
            <pc:docMk/>
            <pc:sldMk cId="1024822988" sldId="290"/>
            <ac:spMk id="4" creationId="{CDC05666-EEB2-4558-9E37-F6749CE21655}"/>
          </ac:spMkLst>
        </pc:spChg>
        <pc:spChg chg="add del">
          <ac:chgData name="Андрей Бережков" userId="fe3b14b048df764d" providerId="LiveId" clId="{73B8D6D5-02DF-4E8F-9FD8-61EE98D4873F}" dt="2020-06-01T17:59:14.718" v="583"/>
          <ac:spMkLst>
            <pc:docMk/>
            <pc:sldMk cId="1024822988" sldId="290"/>
            <ac:spMk id="5" creationId="{CCE3E213-8FB3-4ABA-9AB2-5E2B5A1755B1}"/>
          </ac:spMkLst>
        </pc:spChg>
      </pc:sldChg>
      <pc:sldChg chg="addSp delSp modSp add mod">
        <pc:chgData name="Андрей Бережков" userId="fe3b14b048df764d" providerId="LiveId" clId="{73B8D6D5-02DF-4E8F-9FD8-61EE98D4873F}" dt="2020-06-01T17:59:15.973" v="585"/>
        <pc:sldMkLst>
          <pc:docMk/>
          <pc:sldMk cId="3899515167" sldId="291"/>
        </pc:sldMkLst>
        <pc:spChg chg="mod">
          <ac:chgData name="Андрей Бережков" userId="fe3b14b048df764d" providerId="LiveId" clId="{73B8D6D5-02DF-4E8F-9FD8-61EE98D4873F}" dt="2020-06-01T17:50:52.724" v="553" actId="20577"/>
          <ac:spMkLst>
            <pc:docMk/>
            <pc:sldMk cId="3899515167" sldId="291"/>
            <ac:spMk id="2" creationId="{00000000-0000-0000-0000-000000000000}"/>
          </ac:spMkLst>
        </pc:spChg>
        <pc:spChg chg="add del">
          <ac:chgData name="Андрей Бережков" userId="fe3b14b048df764d" providerId="LiveId" clId="{73B8D6D5-02DF-4E8F-9FD8-61EE98D4873F}" dt="2020-06-01T17:59:15.973" v="585"/>
          <ac:spMkLst>
            <pc:docMk/>
            <pc:sldMk cId="3899515167" sldId="291"/>
            <ac:spMk id="4" creationId="{2E809D9F-AA38-45D7-87C7-3707BE2A1FD8}"/>
          </ac:spMkLst>
        </pc:spChg>
        <pc:spChg chg="add del">
          <ac:chgData name="Андрей Бережков" userId="fe3b14b048df764d" providerId="LiveId" clId="{73B8D6D5-02DF-4E8F-9FD8-61EE98D4873F}" dt="2020-06-01T17:59:14.718" v="583"/>
          <ac:spMkLst>
            <pc:docMk/>
            <pc:sldMk cId="3899515167" sldId="291"/>
            <ac:spMk id="5" creationId="{889479D7-C7D2-4578-8C91-FC8681A936DD}"/>
          </ac:spMkLst>
        </pc:spChg>
      </pc:sldChg>
      <pc:sldChg chg="addSp delSp add">
        <pc:chgData name="Андрей Бережков" userId="fe3b14b048df764d" providerId="LiveId" clId="{73B8D6D5-02DF-4E8F-9FD8-61EE98D4873F}" dt="2020-06-01T17:59:15.973" v="585"/>
        <pc:sldMkLst>
          <pc:docMk/>
          <pc:sldMk cId="3259588135" sldId="292"/>
        </pc:sldMkLst>
        <pc:spChg chg="add del">
          <ac:chgData name="Андрей Бережков" userId="fe3b14b048df764d" providerId="LiveId" clId="{73B8D6D5-02DF-4E8F-9FD8-61EE98D4873F}" dt="2020-06-01T17:59:15.973" v="585"/>
          <ac:spMkLst>
            <pc:docMk/>
            <pc:sldMk cId="3259588135" sldId="292"/>
            <ac:spMk id="4" creationId="{BBF083B9-F1E1-4DAA-B4B5-0E92DD432E38}"/>
          </ac:spMkLst>
        </pc:spChg>
        <pc:spChg chg="add del">
          <ac:chgData name="Андрей Бережков" userId="fe3b14b048df764d" providerId="LiveId" clId="{73B8D6D5-02DF-4E8F-9FD8-61EE98D4873F}" dt="2020-06-01T17:59:14.718" v="583"/>
          <ac:spMkLst>
            <pc:docMk/>
            <pc:sldMk cId="3259588135" sldId="292"/>
            <ac:spMk id="5" creationId="{78D95A73-229A-492A-984E-9364C2BBD518}"/>
          </ac:spMkLst>
        </pc:spChg>
      </pc:sldChg>
      <pc:sldMasterChg chg="modSldLayout">
        <pc:chgData name="Андрей Бережков" userId="fe3b14b048df764d" providerId="LiveId" clId="{73B8D6D5-02DF-4E8F-9FD8-61EE98D4873F}" dt="2020-06-01T18:02:46.131" v="603" actId="404"/>
        <pc:sldMasterMkLst>
          <pc:docMk/>
          <pc:sldMasterMk cId="2838193565" sldId="2147483648"/>
        </pc:sldMasterMkLst>
        <pc:sldLayoutChg chg="modSp">
          <pc:chgData name="Андрей Бережков" userId="fe3b14b048df764d" providerId="LiveId" clId="{73B8D6D5-02DF-4E8F-9FD8-61EE98D4873F}" dt="2020-06-01T18:02:46.131" v="603" actId="404"/>
          <pc:sldLayoutMkLst>
            <pc:docMk/>
            <pc:sldMasterMk cId="2838193565" sldId="2147483648"/>
            <pc:sldLayoutMk cId="3412616101" sldId="2147483650"/>
          </pc:sldLayoutMkLst>
          <pc:spChg chg="mod">
            <ac:chgData name="Андрей Бережков" userId="fe3b14b048df764d" providerId="LiveId" clId="{73B8D6D5-02DF-4E8F-9FD8-61EE98D4873F}" dt="2020-06-01T18:02:46.131" v="603" actId="404"/>
            <ac:spMkLst>
              <pc:docMk/>
              <pc:sldMasterMk cId="2838193565" sldId="2147483648"/>
              <pc:sldLayoutMk cId="3412616101" sldId="2147483650"/>
              <ac:spMk id="6" creationId="{00000000-0000-0000-0000-000000000000}"/>
            </ac:spMkLst>
          </pc:spChg>
        </pc:sldLayoutChg>
      </pc:sldMasterChg>
    </pc:docChg>
  </pc:docChgLst>
  <pc:docChgLst>
    <pc:chgData name="Андрей Бережков" userId="fe3b14b048df764d" providerId="LiveId" clId="{EC601229-6FDC-4B23-A982-37E950DE7AD8}"/>
    <pc:docChg chg="undo custSel addSld delSld modSld">
      <pc:chgData name="Андрей Бережков" userId="fe3b14b048df764d" providerId="LiveId" clId="{EC601229-6FDC-4B23-A982-37E950DE7AD8}" dt="2020-04-07T19:27:38.409" v="260" actId="27636"/>
      <pc:docMkLst>
        <pc:docMk/>
      </pc:docMkLst>
      <pc:sldChg chg="modSp">
        <pc:chgData name="Андрей Бережков" userId="fe3b14b048df764d" providerId="LiveId" clId="{EC601229-6FDC-4B23-A982-37E950DE7AD8}" dt="2020-04-07T18:30:15.246" v="59" actId="20577"/>
        <pc:sldMkLst>
          <pc:docMk/>
          <pc:sldMk cId="3906239907" sldId="256"/>
        </pc:sldMkLst>
        <pc:spChg chg="mod">
          <ac:chgData name="Андрей Бережков" userId="fe3b14b048df764d" providerId="LiveId" clId="{EC601229-6FDC-4B23-A982-37E950DE7AD8}" dt="2020-04-07T18:29:52.777" v="1"/>
          <ac:spMkLst>
            <pc:docMk/>
            <pc:sldMk cId="3906239907" sldId="256"/>
            <ac:spMk id="2" creationId="{00000000-0000-0000-0000-000000000000}"/>
          </ac:spMkLst>
        </pc:spChg>
        <pc:spChg chg="mod">
          <ac:chgData name="Андрей Бережков" userId="fe3b14b048df764d" providerId="LiveId" clId="{EC601229-6FDC-4B23-A982-37E950DE7AD8}" dt="2020-04-07T18:30:15.246" v="59" actId="20577"/>
          <ac:spMkLst>
            <pc:docMk/>
            <pc:sldMk cId="3906239907" sldId="256"/>
            <ac:spMk id="3" creationId="{00000000-0000-0000-0000-000000000000}"/>
          </ac:spMkLst>
        </pc:spChg>
      </pc:sldChg>
      <pc:sldChg chg="del">
        <pc:chgData name="Андрей Бережков" userId="fe3b14b048df764d" providerId="LiveId" clId="{EC601229-6FDC-4B23-A982-37E950DE7AD8}" dt="2020-04-07T18:46:38.277" v="234" actId="47"/>
        <pc:sldMkLst>
          <pc:docMk/>
          <pc:sldMk cId="3050968963" sldId="257"/>
        </pc:sldMkLst>
      </pc:sldChg>
      <pc:sldChg chg="del">
        <pc:chgData name="Андрей Бережков" userId="fe3b14b048df764d" providerId="LiveId" clId="{EC601229-6FDC-4B23-A982-37E950DE7AD8}" dt="2020-04-07T18:46:37.907" v="233" actId="47"/>
        <pc:sldMkLst>
          <pc:docMk/>
          <pc:sldMk cId="764366623" sldId="258"/>
        </pc:sldMkLst>
      </pc:sldChg>
      <pc:sldChg chg="del">
        <pc:chgData name="Андрей Бережков" userId="fe3b14b048df764d" providerId="LiveId" clId="{EC601229-6FDC-4B23-A982-37E950DE7AD8}" dt="2020-04-07T18:46:38.719" v="235" actId="47"/>
        <pc:sldMkLst>
          <pc:docMk/>
          <pc:sldMk cId="928848231" sldId="259"/>
        </pc:sldMkLst>
      </pc:sldChg>
      <pc:sldChg chg="delSp add del">
        <pc:chgData name="Андрей Бережков" userId="fe3b14b048df764d" providerId="LiveId" clId="{EC601229-6FDC-4B23-A982-37E950DE7AD8}" dt="2020-04-07T18:46:51.227" v="258" actId="47"/>
        <pc:sldMkLst>
          <pc:docMk/>
          <pc:sldMk cId="4275918089" sldId="261"/>
        </pc:sldMkLst>
        <pc:spChg chg="del">
          <ac:chgData name="Андрей Бережков" userId="fe3b14b048df764d" providerId="LiveId" clId="{EC601229-6FDC-4B23-A982-37E950DE7AD8}" dt="2020-04-07T18:46:44.504" v="245" actId="478"/>
          <ac:spMkLst>
            <pc:docMk/>
            <pc:sldMk cId="4275918089" sldId="261"/>
            <ac:spMk id="7" creationId="{00000000-0000-0000-0000-000000000000}"/>
          </ac:spMkLst>
        </pc:spChg>
        <pc:spChg chg="del">
          <ac:chgData name="Андрей Бережков" userId="fe3b14b048df764d" providerId="LiveId" clId="{EC601229-6FDC-4B23-A982-37E950DE7AD8}" dt="2020-04-07T18:46:46.650" v="247" actId="478"/>
          <ac:spMkLst>
            <pc:docMk/>
            <pc:sldMk cId="4275918089" sldId="261"/>
            <ac:spMk id="9" creationId="{00000000-0000-0000-0000-000000000000}"/>
          </ac:spMkLst>
        </pc:spChg>
        <pc:picChg chg="del">
          <ac:chgData name="Андрей Бережков" userId="fe3b14b048df764d" providerId="LiveId" clId="{EC601229-6FDC-4B23-A982-37E950DE7AD8}" dt="2020-04-07T18:46:45.018" v="246" actId="478"/>
          <ac:picMkLst>
            <pc:docMk/>
            <pc:sldMk cId="4275918089" sldId="261"/>
            <ac:picMk id="4101" creationId="{00000000-0000-0000-0000-000000000000}"/>
          </ac:picMkLst>
        </pc:picChg>
      </pc:sldChg>
      <pc:sldChg chg="modSp">
        <pc:chgData name="Андрей Бережков" userId="fe3b14b048df764d" providerId="LiveId" clId="{EC601229-6FDC-4B23-A982-37E950DE7AD8}" dt="2020-04-07T19:27:38.409" v="260" actId="27636"/>
        <pc:sldMkLst>
          <pc:docMk/>
          <pc:sldMk cId="1745481799" sldId="262"/>
        </pc:sldMkLst>
        <pc:spChg chg="mod">
          <ac:chgData name="Андрей Бережков" userId="fe3b14b048df764d" providerId="LiveId" clId="{EC601229-6FDC-4B23-A982-37E950DE7AD8}" dt="2020-04-07T19:27:38.409" v="260" actId="27636"/>
          <ac:spMkLst>
            <pc:docMk/>
            <pc:sldMk cId="1745481799" sldId="262"/>
            <ac:spMk id="3" creationId="{00000000-0000-0000-0000-000000000000}"/>
          </ac:spMkLst>
        </pc:spChg>
      </pc:sldChg>
      <pc:sldChg chg="del">
        <pc:chgData name="Андрей Бережков" userId="fe3b14b048df764d" providerId="LiveId" clId="{EC601229-6FDC-4B23-A982-37E950DE7AD8}" dt="2020-04-07T18:46:39.538" v="238" actId="47"/>
        <pc:sldMkLst>
          <pc:docMk/>
          <pc:sldMk cId="1167368341" sldId="263"/>
        </pc:sldMkLst>
      </pc:sldChg>
      <pc:sldChg chg="del">
        <pc:chgData name="Андрей Бережков" userId="fe3b14b048df764d" providerId="LiveId" clId="{EC601229-6FDC-4B23-A982-37E950DE7AD8}" dt="2020-04-07T18:46:39.729" v="239" actId="47"/>
        <pc:sldMkLst>
          <pc:docMk/>
          <pc:sldMk cId="2146071710" sldId="264"/>
        </pc:sldMkLst>
      </pc:sldChg>
      <pc:sldChg chg="del">
        <pc:chgData name="Андрей Бережков" userId="fe3b14b048df764d" providerId="LiveId" clId="{EC601229-6FDC-4B23-A982-37E950DE7AD8}" dt="2020-04-07T18:46:39.932" v="240" actId="47"/>
        <pc:sldMkLst>
          <pc:docMk/>
          <pc:sldMk cId="320337001" sldId="265"/>
        </pc:sldMkLst>
      </pc:sldChg>
      <pc:sldChg chg="del">
        <pc:chgData name="Андрей Бережков" userId="fe3b14b048df764d" providerId="LiveId" clId="{EC601229-6FDC-4B23-A982-37E950DE7AD8}" dt="2020-04-07T18:46:40.557" v="242" actId="47"/>
        <pc:sldMkLst>
          <pc:docMk/>
          <pc:sldMk cId="1208889744" sldId="266"/>
        </pc:sldMkLst>
      </pc:sldChg>
      <pc:sldChg chg="del">
        <pc:chgData name="Андрей Бережков" userId="fe3b14b048df764d" providerId="LiveId" clId="{EC601229-6FDC-4B23-A982-37E950DE7AD8}" dt="2020-04-07T18:46:40.765" v="243" actId="47"/>
        <pc:sldMkLst>
          <pc:docMk/>
          <pc:sldMk cId="4092457737" sldId="267"/>
        </pc:sldMkLst>
      </pc:sldChg>
      <pc:sldChg chg="del">
        <pc:chgData name="Андрей Бережков" userId="fe3b14b048df764d" providerId="LiveId" clId="{EC601229-6FDC-4B23-A982-37E950DE7AD8}" dt="2020-04-07T18:46:39.354" v="237" actId="47"/>
        <pc:sldMkLst>
          <pc:docMk/>
          <pc:sldMk cId="2892049537" sldId="268"/>
        </pc:sldMkLst>
      </pc:sldChg>
      <pc:sldChg chg="del">
        <pc:chgData name="Андрей Бережков" userId="fe3b14b048df764d" providerId="LiveId" clId="{EC601229-6FDC-4B23-A982-37E950DE7AD8}" dt="2020-04-07T18:46:39.101" v="236" actId="47"/>
        <pc:sldMkLst>
          <pc:docMk/>
          <pc:sldMk cId="1958966155" sldId="269"/>
        </pc:sldMkLst>
      </pc:sldChg>
      <pc:sldChg chg="del">
        <pc:chgData name="Андрей Бережков" userId="fe3b14b048df764d" providerId="LiveId" clId="{EC601229-6FDC-4B23-A982-37E950DE7AD8}" dt="2020-04-07T18:46:48.730" v="250" actId="47"/>
        <pc:sldMkLst>
          <pc:docMk/>
          <pc:sldMk cId="3050924210" sldId="270"/>
        </pc:sldMkLst>
      </pc:sldChg>
      <pc:sldChg chg="del">
        <pc:chgData name="Андрей Бережков" userId="fe3b14b048df764d" providerId="LiveId" clId="{EC601229-6FDC-4B23-A982-37E950DE7AD8}" dt="2020-04-07T18:46:48.907" v="251" actId="47"/>
        <pc:sldMkLst>
          <pc:docMk/>
          <pc:sldMk cId="1055053639" sldId="271"/>
        </pc:sldMkLst>
      </pc:sldChg>
      <pc:sldChg chg="del">
        <pc:chgData name="Андрей Бережков" userId="fe3b14b048df764d" providerId="LiveId" clId="{EC601229-6FDC-4B23-A982-37E950DE7AD8}" dt="2020-04-07T18:46:49.068" v="252" actId="47"/>
        <pc:sldMkLst>
          <pc:docMk/>
          <pc:sldMk cId="1737776515" sldId="272"/>
        </pc:sldMkLst>
      </pc:sldChg>
      <pc:sldChg chg="del">
        <pc:chgData name="Андрей Бережков" userId="fe3b14b048df764d" providerId="LiveId" clId="{EC601229-6FDC-4B23-A982-37E950DE7AD8}" dt="2020-04-07T18:46:47.469" v="248" actId="47"/>
        <pc:sldMkLst>
          <pc:docMk/>
          <pc:sldMk cId="1383205766" sldId="273"/>
        </pc:sldMkLst>
      </pc:sldChg>
      <pc:sldChg chg="del">
        <pc:chgData name="Андрей Бережков" userId="fe3b14b048df764d" providerId="LiveId" clId="{EC601229-6FDC-4B23-A982-37E950DE7AD8}" dt="2020-04-07T18:46:47.956" v="249" actId="47"/>
        <pc:sldMkLst>
          <pc:docMk/>
          <pc:sldMk cId="1001297529" sldId="274"/>
        </pc:sldMkLst>
      </pc:sldChg>
      <pc:sldChg chg="del">
        <pc:chgData name="Андрей Бережков" userId="fe3b14b048df764d" providerId="LiveId" clId="{EC601229-6FDC-4B23-A982-37E950DE7AD8}" dt="2020-04-07T18:46:40.367" v="241" actId="47"/>
        <pc:sldMkLst>
          <pc:docMk/>
          <pc:sldMk cId="2685782675" sldId="275"/>
        </pc:sldMkLst>
      </pc:sldChg>
      <pc:sldChg chg="modSp del">
        <pc:chgData name="Андрей Бережков" userId="fe3b14b048df764d" providerId="LiveId" clId="{EC601229-6FDC-4B23-A982-37E950DE7AD8}" dt="2020-04-07T18:40:17.776" v="182" actId="47"/>
        <pc:sldMkLst>
          <pc:docMk/>
          <pc:sldMk cId="3329620833" sldId="276"/>
        </pc:sldMkLst>
        <pc:spChg chg="mod">
          <ac:chgData name="Андрей Бережков" userId="fe3b14b048df764d" providerId="LiveId" clId="{EC601229-6FDC-4B23-A982-37E950DE7AD8}" dt="2020-04-07T18:32:44.707" v="132" actId="20577"/>
          <ac:spMkLst>
            <pc:docMk/>
            <pc:sldMk cId="3329620833" sldId="276"/>
            <ac:spMk id="5" creationId="{00000000-0000-0000-0000-000000000000}"/>
          </ac:spMkLst>
        </pc:spChg>
      </pc:sldChg>
      <pc:sldChg chg="del">
        <pc:chgData name="Андрей Бережков" userId="fe3b14b048df764d" providerId="LiveId" clId="{EC601229-6FDC-4B23-A982-37E950DE7AD8}" dt="2020-04-07T18:46:41.290" v="244" actId="47"/>
        <pc:sldMkLst>
          <pc:docMk/>
          <pc:sldMk cId="1755393045" sldId="277"/>
        </pc:sldMkLst>
      </pc:sldChg>
      <pc:sldChg chg="del">
        <pc:chgData name="Андрей Бережков" userId="fe3b14b048df764d" providerId="LiveId" clId="{EC601229-6FDC-4B23-A982-37E950DE7AD8}" dt="2020-04-07T18:46:36.987" v="232" actId="47"/>
        <pc:sldMkLst>
          <pc:docMk/>
          <pc:sldMk cId="3310842838" sldId="279"/>
        </pc:sldMkLst>
      </pc:sldChg>
      <pc:sldChg chg="addSp delSp modSp add del modNotesTx">
        <pc:chgData name="Андрей Бережков" userId="fe3b14b048df764d" providerId="LiveId" clId="{EC601229-6FDC-4B23-A982-37E950DE7AD8}" dt="2020-04-07T18:46:50.919" v="257" actId="47"/>
        <pc:sldMkLst>
          <pc:docMk/>
          <pc:sldMk cId="1786069295" sldId="280"/>
        </pc:sldMkLst>
        <pc:spChg chg="del">
          <ac:chgData name="Андрей Бережков" userId="fe3b14b048df764d" providerId="LiveId" clId="{EC601229-6FDC-4B23-A982-37E950DE7AD8}" dt="2020-04-07T18:40:22.612" v="184" actId="478"/>
          <ac:spMkLst>
            <pc:docMk/>
            <pc:sldMk cId="1786069295" sldId="280"/>
            <ac:spMk id="2" creationId="{00000000-0000-0000-0000-000000000000}"/>
          </ac:spMkLst>
        </pc:spChg>
        <pc:spChg chg="add mod">
          <ac:chgData name="Андрей Бережков" userId="fe3b14b048df764d" providerId="LiveId" clId="{EC601229-6FDC-4B23-A982-37E950DE7AD8}" dt="2020-04-07T18:45:43.751" v="211"/>
          <ac:spMkLst>
            <pc:docMk/>
            <pc:sldMk cId="1786069295" sldId="280"/>
            <ac:spMk id="3" creationId="{8525EE34-CB7E-44B5-8141-0E30FCF29310}"/>
          </ac:spMkLst>
        </pc:spChg>
        <pc:spChg chg="mod">
          <ac:chgData name="Андрей Бережков" userId="fe3b14b048df764d" providerId="LiveId" clId="{EC601229-6FDC-4B23-A982-37E950DE7AD8}" dt="2020-04-07T18:46:09.373" v="230" actId="20577"/>
          <ac:spMkLst>
            <pc:docMk/>
            <pc:sldMk cId="1786069295" sldId="280"/>
            <ac:spMk id="5" creationId="{00000000-0000-0000-0000-000000000000}"/>
          </ac:spMkLst>
        </pc:spChg>
        <pc:spChg chg="del">
          <ac:chgData name="Андрей Бережков" userId="fe3b14b048df764d" providerId="LiveId" clId="{EC601229-6FDC-4B23-A982-37E950DE7AD8}" dt="2020-04-07T18:40:22.612" v="184" actId="478"/>
          <ac:spMkLst>
            <pc:docMk/>
            <pc:sldMk cId="1786069295" sldId="280"/>
            <ac:spMk id="11" creationId="{00000000-0000-0000-0000-000000000000}"/>
          </ac:spMkLst>
        </pc:spChg>
        <pc:spChg chg="del">
          <ac:chgData name="Андрей Бережков" userId="fe3b14b048df764d" providerId="LiveId" clId="{EC601229-6FDC-4B23-A982-37E950DE7AD8}" dt="2020-04-07T18:40:22.612" v="184" actId="478"/>
          <ac:spMkLst>
            <pc:docMk/>
            <pc:sldMk cId="1786069295" sldId="280"/>
            <ac:spMk id="12" creationId="{00000000-0000-0000-0000-000000000000}"/>
          </ac:spMkLst>
        </pc:spChg>
        <pc:picChg chg="del">
          <ac:chgData name="Андрей Бережков" userId="fe3b14b048df764d" providerId="LiveId" clId="{EC601229-6FDC-4B23-A982-37E950DE7AD8}" dt="2020-04-07T18:40:21.259" v="183" actId="478"/>
          <ac:picMkLst>
            <pc:docMk/>
            <pc:sldMk cId="1786069295" sldId="280"/>
            <ac:picMk id="1026" creationId="{00000000-0000-0000-0000-000000000000}"/>
          </ac:picMkLst>
        </pc:picChg>
        <pc:picChg chg="del">
          <ac:chgData name="Андрей Бережков" userId="fe3b14b048df764d" providerId="LiveId" clId="{EC601229-6FDC-4B23-A982-37E950DE7AD8}" dt="2020-04-07T18:40:22.612" v="184" actId="478"/>
          <ac:picMkLst>
            <pc:docMk/>
            <pc:sldMk cId="1786069295" sldId="280"/>
            <ac:picMk id="1028" creationId="{00000000-0000-0000-0000-000000000000}"/>
          </ac:picMkLst>
        </pc:picChg>
        <pc:picChg chg="del">
          <ac:chgData name="Андрей Бережков" userId="fe3b14b048df764d" providerId="LiveId" clId="{EC601229-6FDC-4B23-A982-37E950DE7AD8}" dt="2020-04-07T18:40:22.612" v="184" actId="478"/>
          <ac:picMkLst>
            <pc:docMk/>
            <pc:sldMk cId="1786069295" sldId="280"/>
            <ac:picMk id="1030" creationId="{00000000-0000-0000-0000-000000000000}"/>
          </ac:picMkLst>
        </pc:picChg>
        <pc:picChg chg="del">
          <ac:chgData name="Андрей Бережков" userId="fe3b14b048df764d" providerId="LiveId" clId="{EC601229-6FDC-4B23-A982-37E950DE7AD8}" dt="2020-04-07T18:40:22.612" v="184" actId="478"/>
          <ac:picMkLst>
            <pc:docMk/>
            <pc:sldMk cId="1786069295" sldId="280"/>
            <ac:picMk id="1032" creationId="{00000000-0000-0000-0000-000000000000}"/>
          </ac:picMkLst>
        </pc:picChg>
      </pc:sldChg>
      <pc:sldChg chg="del">
        <pc:chgData name="Андрей Бережков" userId="fe3b14b048df764d" providerId="LiveId" clId="{EC601229-6FDC-4B23-A982-37E950DE7AD8}" dt="2020-04-07T18:46:49.227" v="253" actId="47"/>
        <pc:sldMkLst>
          <pc:docMk/>
          <pc:sldMk cId="3218576429" sldId="281"/>
        </pc:sldMkLst>
      </pc:sldChg>
      <pc:sldChg chg="del">
        <pc:chgData name="Андрей Бережков" userId="fe3b14b048df764d" providerId="LiveId" clId="{EC601229-6FDC-4B23-A982-37E950DE7AD8}" dt="2020-04-07T18:46:49.372" v="254" actId="47"/>
        <pc:sldMkLst>
          <pc:docMk/>
          <pc:sldMk cId="2883397588" sldId="282"/>
        </pc:sldMkLst>
      </pc:sldChg>
      <pc:sldChg chg="addSp delSp modSp add">
        <pc:chgData name="Андрей Бережков" userId="fe3b14b048df764d" providerId="LiveId" clId="{EC601229-6FDC-4B23-A982-37E950DE7AD8}" dt="2020-04-07T18:39:30.341" v="181" actId="1076"/>
        <pc:sldMkLst>
          <pc:docMk/>
          <pc:sldMk cId="4126424526" sldId="283"/>
        </pc:sldMkLst>
        <pc:spChg chg="mod">
          <ac:chgData name="Андрей Бережков" userId="fe3b14b048df764d" providerId="LiveId" clId="{EC601229-6FDC-4B23-A982-37E950DE7AD8}" dt="2020-04-07T18:39:30.341" v="181" actId="1076"/>
          <ac:spMkLst>
            <pc:docMk/>
            <pc:sldMk cId="4126424526" sldId="283"/>
            <ac:spMk id="2" creationId="{00000000-0000-0000-0000-000000000000}"/>
          </ac:spMkLst>
        </pc:spChg>
        <pc:spChg chg="del">
          <ac:chgData name="Андрей Бережков" userId="fe3b14b048df764d" providerId="LiveId" clId="{EC601229-6FDC-4B23-A982-37E950DE7AD8}" dt="2020-04-07T18:38:28.915" v="148" actId="478"/>
          <ac:spMkLst>
            <pc:docMk/>
            <pc:sldMk cId="4126424526" sldId="283"/>
            <ac:spMk id="3" creationId="{00000000-0000-0000-0000-000000000000}"/>
          </ac:spMkLst>
        </pc:spChg>
        <pc:spChg chg="add del mod">
          <ac:chgData name="Андрей Бережков" userId="fe3b14b048df764d" providerId="LiveId" clId="{EC601229-6FDC-4B23-A982-37E950DE7AD8}" dt="2020-04-07T18:38:30.811" v="149" actId="478"/>
          <ac:spMkLst>
            <pc:docMk/>
            <pc:sldMk cId="4126424526" sldId="283"/>
            <ac:spMk id="5" creationId="{F8DDA975-48C5-4265-B907-A669001E3B1E}"/>
          </ac:spMkLst>
        </pc:spChg>
        <pc:picChg chg="add mod">
          <ac:chgData name="Андрей Бережков" userId="fe3b14b048df764d" providerId="LiveId" clId="{EC601229-6FDC-4B23-A982-37E950DE7AD8}" dt="2020-04-07T18:39:27.243" v="180" actId="1076"/>
          <ac:picMkLst>
            <pc:docMk/>
            <pc:sldMk cId="4126424526" sldId="283"/>
            <ac:picMk id="7" creationId="{FE156920-1D1E-445F-AD8E-44A33CC58A4C}"/>
          </ac:picMkLst>
        </pc:picChg>
      </pc:sldChg>
    </pc:docChg>
  </pc:docChgLst>
</pc:chgInfo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FB092E-6BA4-4C38-99CD-628E163448C7}" type="datetimeFigureOut">
              <a:rPr lang="ru-RU" smtClean="0"/>
              <a:t>15.06.2021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A0A077-D4E0-449F-B0B9-032EDA890F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4090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A0A077-D4E0-449F-B0B9-032EDA890F0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624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Основой для отбора аналогов служат:</a:t>
            </a:r>
          </a:p>
          <a:p>
            <a:r>
              <a:rPr lang="ru-RU" dirty="0"/>
              <a:t>1) техническое задание;</a:t>
            </a:r>
          </a:p>
          <a:p>
            <a:r>
              <a:rPr lang="ru-RU" dirty="0"/>
              <a:t>2) требования заказчика;</a:t>
            </a:r>
          </a:p>
          <a:p>
            <a:r>
              <a:rPr lang="ru-RU" dirty="0"/>
              <a:t>3) требования к информационному ресурсу, выявленные на этапе</a:t>
            </a:r>
          </a:p>
          <a:p>
            <a:r>
              <a:rPr lang="ru-RU" dirty="0"/>
              <a:t>анализа литературы.</a:t>
            </a:r>
          </a:p>
          <a:p>
            <a:r>
              <a:rPr lang="ru-RU" dirty="0"/>
              <a:t>Ищем аналогии (без затрагивания контента): по способам</a:t>
            </a:r>
          </a:p>
          <a:p>
            <a:r>
              <a:rPr lang="ru-RU" dirty="0"/>
              <a:t>реализации; либо конкретный продукт, средство реализации, язык</a:t>
            </a:r>
          </a:p>
          <a:p>
            <a:r>
              <a:rPr lang="ru-RU" dirty="0"/>
              <a:t>программирования и т.п.</a:t>
            </a:r>
          </a:p>
          <a:p>
            <a:r>
              <a:rPr lang="ru-RU" dirty="0"/>
              <a:t>В настоящее время нет как единого подхода к набору параметров для</a:t>
            </a:r>
          </a:p>
          <a:p>
            <a:r>
              <a:rPr lang="ru-RU" dirty="0"/>
              <a:t>оценки информационных ресурсов, так и способов количественной или</a:t>
            </a:r>
          </a:p>
          <a:p>
            <a:r>
              <a:rPr lang="ru-RU" dirty="0"/>
              <a:t>качественной характеристики этих параметров.</a:t>
            </a:r>
          </a:p>
          <a:p>
            <a:r>
              <a:rPr lang="ru-RU" dirty="0"/>
              <a:t>Анализ различных источников показывает, что в настоящее время</a:t>
            </a:r>
          </a:p>
          <a:p>
            <a:r>
              <a:rPr lang="ru-RU" dirty="0"/>
              <a:t>для оценки информационных ресурсов широко используются следующие</a:t>
            </a:r>
          </a:p>
          <a:p>
            <a:r>
              <a:rPr lang="ru-RU" dirty="0"/>
              <a:t>основные параметры:</a:t>
            </a:r>
          </a:p>
          <a:p>
            <a:r>
              <a:rPr lang="ru-RU" dirty="0"/>
              <a:t> содержание;</a:t>
            </a:r>
          </a:p>
          <a:p>
            <a:r>
              <a:rPr lang="ru-RU" dirty="0"/>
              <a:t> охват;</a:t>
            </a:r>
          </a:p>
          <a:p>
            <a:r>
              <a:rPr lang="ru-RU" dirty="0"/>
              <a:t> время;</a:t>
            </a:r>
          </a:p>
          <a:p>
            <a:r>
              <a:rPr lang="ru-RU" dirty="0"/>
              <a:t> источник;</a:t>
            </a:r>
          </a:p>
          <a:p>
            <a:r>
              <a:rPr lang="ru-RU" dirty="0"/>
              <a:t> качество;</a:t>
            </a:r>
          </a:p>
          <a:p>
            <a:r>
              <a:rPr lang="ru-RU" dirty="0"/>
              <a:t> соответствие потребностям;</a:t>
            </a:r>
          </a:p>
          <a:p>
            <a:r>
              <a:rPr lang="ru-RU" dirty="0"/>
              <a:t> способ фиксации;</a:t>
            </a:r>
          </a:p>
          <a:p>
            <a:r>
              <a:rPr lang="ru-RU" dirty="0"/>
              <a:t> язык;</a:t>
            </a:r>
          </a:p>
          <a:p>
            <a:r>
              <a:rPr lang="ru-RU" dirty="0"/>
              <a:t> стоимость.</a:t>
            </a:r>
          </a:p>
          <a:p>
            <a:r>
              <a:rPr lang="ru-RU" dirty="0"/>
              <a:t>Содержание (контент) определяет проблемную область,</a:t>
            </a:r>
          </a:p>
          <a:p>
            <a:r>
              <a:rPr lang="ru-RU" dirty="0"/>
              <a:t>охватываемую информационными ресурсами: тему, идею, теорию,</a:t>
            </a:r>
          </a:p>
          <a:p>
            <a:r>
              <a:rPr lang="ru-RU" dirty="0"/>
              <a:t>методику. Границы проблемной области зависят от задач, поставленных</a:t>
            </a:r>
          </a:p>
          <a:p>
            <a:r>
              <a:rPr lang="ru-RU" dirty="0"/>
              <a:t>перед пользователем.</a:t>
            </a:r>
          </a:p>
          <a:p>
            <a:r>
              <a:rPr lang="ru-RU" dirty="0"/>
              <a:t>Охват обычно характеризуют объемом, полнотой и достаточностью</a:t>
            </a:r>
          </a:p>
          <a:p>
            <a:r>
              <a:rPr lang="ru-RU" dirty="0"/>
              <a:t>информационных ресурсов.</a:t>
            </a:r>
          </a:p>
          <a:p>
            <a:r>
              <a:rPr lang="ru-RU" dirty="0"/>
              <a:t>Объем – это общее количество информации по проблеме, доступное</a:t>
            </a:r>
          </a:p>
          <a:p>
            <a:r>
              <a:rPr lang="ru-RU" dirty="0"/>
              <a:t>пользователю.</a:t>
            </a:r>
          </a:p>
          <a:p>
            <a:r>
              <a:rPr lang="ru-RU" dirty="0"/>
              <a:t>Полнота – это соотношение между всей имеющейся информацией</a:t>
            </a:r>
          </a:p>
          <a:p>
            <a:r>
              <a:rPr lang="ru-RU" dirty="0"/>
              <a:t>по проблеме и информацией, доступной пользователю (т.е. той частью,</a:t>
            </a:r>
          </a:p>
          <a:p>
            <a:r>
              <a:rPr lang="ru-RU" dirty="0"/>
              <a:t>которую он может получить).</a:t>
            </a:r>
          </a:p>
          <a:p>
            <a:r>
              <a:rPr lang="ru-RU" dirty="0"/>
              <a:t>Достаточность определяется возможностью достижения</a:t>
            </a:r>
          </a:p>
          <a:p>
            <a:r>
              <a:rPr lang="ru-RU" dirty="0"/>
              <a:t>пользователем поставленной цели при наличии доступной информации.</a:t>
            </a:r>
          </a:p>
          <a:p>
            <a:r>
              <a:rPr lang="ru-RU" dirty="0"/>
              <a:t>Время как характеристика информационных ресурсов</a:t>
            </a:r>
          </a:p>
          <a:p>
            <a:r>
              <a:rPr lang="ru-RU" dirty="0"/>
              <a:t>(информации) выступает в нескольких аспектах:</a:t>
            </a:r>
          </a:p>
          <a:p>
            <a:endParaRPr lang="ru-RU" dirty="0"/>
          </a:p>
          <a:p>
            <a:r>
              <a:rPr lang="ru-RU" dirty="0"/>
              <a:t>42</a:t>
            </a:r>
          </a:p>
          <a:p>
            <a:endParaRPr lang="ru-RU" dirty="0"/>
          </a:p>
          <a:p>
            <a:r>
              <a:rPr lang="ru-RU" dirty="0"/>
              <a:t> фиксирует момент или период, представленный данными</a:t>
            </a:r>
          </a:p>
          <a:p>
            <a:r>
              <a:rPr lang="ru-RU" dirty="0"/>
              <a:t>(календарный, налоговый, финансовый год, конец соответствующего года</a:t>
            </a:r>
          </a:p>
          <a:p>
            <a:r>
              <a:rPr lang="ru-RU" dirty="0"/>
              <a:t>и т.п.);</a:t>
            </a:r>
          </a:p>
          <a:p>
            <a:r>
              <a:rPr lang="ru-RU" dirty="0"/>
              <a:t> задает точку отсчета ввода конкретных информационных ресурсов в</a:t>
            </a:r>
          </a:p>
          <a:p>
            <a:r>
              <a:rPr lang="ru-RU" dirty="0"/>
              <a:t>обращение (в коммуникационные каналы);</a:t>
            </a:r>
          </a:p>
          <a:p>
            <a:r>
              <a:rPr lang="ru-RU" dirty="0"/>
              <a:t> является характеристикой, определяющей связь между информацией</a:t>
            </a:r>
          </a:p>
          <a:p>
            <a:r>
              <a:rPr lang="ru-RU" dirty="0"/>
              <a:t>об объекте и его реальным состоянием на текущий момент времени.</a:t>
            </a:r>
          </a:p>
          <a:p>
            <a:r>
              <a:rPr lang="ru-RU" dirty="0"/>
              <a:t>В качестве источника информации может выступать:</a:t>
            </a:r>
          </a:p>
          <a:p>
            <a:r>
              <a:rPr lang="ru-RU" dirty="0"/>
              <a:t> единичная публикация (текущая документация фирмы, энциклопедия,</a:t>
            </a:r>
          </a:p>
          <a:p>
            <a:r>
              <a:rPr lang="ru-RU" dirty="0"/>
              <a:t>официальные и научные отчеты, технологическая документация, статья,</a:t>
            </a:r>
          </a:p>
          <a:p>
            <a:r>
              <a:rPr lang="ru-RU" dirty="0"/>
              <a:t>книга, журнальная статья, личное дело и др.);</a:t>
            </a:r>
          </a:p>
          <a:p>
            <a:r>
              <a:rPr lang="ru-RU" dirty="0"/>
              <a:t> собрание документов (архив, библиотека, информационный центр,</a:t>
            </a:r>
          </a:p>
          <a:p>
            <a:r>
              <a:rPr lang="ru-RU" dirty="0"/>
              <a:t>база данных и др.);</a:t>
            </a:r>
          </a:p>
          <a:p>
            <a:r>
              <a:rPr lang="ru-RU" dirty="0"/>
              <a:t> конкретная персона или организационная единица, обладающая</a:t>
            </a:r>
          </a:p>
          <a:p>
            <a:r>
              <a:rPr lang="ru-RU" dirty="0"/>
              <a:t>информацией (информационными ресурсами) в конкретных проблемных</a:t>
            </a:r>
          </a:p>
          <a:p>
            <a:r>
              <a:rPr lang="ru-RU" dirty="0"/>
              <a:t>областях или научным инструментарием, позволяющим получать</a:t>
            </a:r>
          </a:p>
          <a:p>
            <a:r>
              <a:rPr lang="ru-RU" dirty="0"/>
              <a:t>необходимую информацию (создавать информационные ресурсы по</a:t>
            </a:r>
          </a:p>
          <a:p>
            <a:r>
              <a:rPr lang="ru-RU" dirty="0"/>
              <a:t>конкретным проблемам).</a:t>
            </a:r>
          </a:p>
          <a:p>
            <a:r>
              <a:rPr lang="ru-RU" dirty="0"/>
              <a:t>Понятие «качество» применительно к информационным ресурсам</a:t>
            </a:r>
          </a:p>
          <a:p>
            <a:r>
              <a:rPr lang="ru-RU" dirty="0"/>
              <a:t>(информации) определяет совокупность свойств, отражающих степень</a:t>
            </a:r>
          </a:p>
          <a:p>
            <a:r>
              <a:rPr lang="ru-RU" dirty="0"/>
              <a:t>пригодности конкретной информации об объектах и их взаимосвязях для</a:t>
            </a:r>
          </a:p>
          <a:p>
            <a:r>
              <a:rPr lang="ru-RU" dirty="0"/>
              <a:t>достижения целей, стоящих перед пользователем, при реализации тех или</a:t>
            </a:r>
          </a:p>
          <a:p>
            <a:r>
              <a:rPr lang="ru-RU" dirty="0"/>
              <a:t>иных видов деятельности.</a:t>
            </a:r>
          </a:p>
          <a:p>
            <a:r>
              <a:rPr lang="ru-RU" dirty="0"/>
              <a:t>В состав наиболее общих параметров, задающих качество</a:t>
            </a:r>
          </a:p>
          <a:p>
            <a:r>
              <a:rPr lang="ru-RU" dirty="0"/>
              <a:t>информации, входят:</a:t>
            </a:r>
          </a:p>
          <a:p>
            <a:r>
              <a:rPr lang="ru-RU" dirty="0"/>
              <a:t> достоверность;</a:t>
            </a:r>
          </a:p>
          <a:p>
            <a:r>
              <a:rPr lang="ru-RU" dirty="0"/>
              <a:t> своевременность;</a:t>
            </a:r>
          </a:p>
          <a:p>
            <a:r>
              <a:rPr lang="ru-RU" dirty="0"/>
              <a:t> новизна;</a:t>
            </a:r>
          </a:p>
          <a:p>
            <a:r>
              <a:rPr lang="ru-RU" dirty="0"/>
              <a:t> ценность;</a:t>
            </a:r>
          </a:p>
          <a:p>
            <a:r>
              <a:rPr lang="ru-RU" dirty="0"/>
              <a:t> полезность;</a:t>
            </a:r>
          </a:p>
          <a:p>
            <a:r>
              <a:rPr lang="ru-RU" dirty="0"/>
              <a:t> доступность.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0A077-D4E0-449F-B0B9-032EDA890F0C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7247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Основой для отбора аналогов служат:</a:t>
            </a:r>
          </a:p>
          <a:p>
            <a:r>
              <a:rPr lang="ru-RU" dirty="0"/>
              <a:t>1) техническое задание;</a:t>
            </a:r>
          </a:p>
          <a:p>
            <a:r>
              <a:rPr lang="ru-RU" dirty="0"/>
              <a:t>2) требования заказчика;</a:t>
            </a:r>
          </a:p>
          <a:p>
            <a:r>
              <a:rPr lang="ru-RU" dirty="0"/>
              <a:t>3) требования к информационному ресурсу, выявленные на этапе</a:t>
            </a:r>
          </a:p>
          <a:p>
            <a:r>
              <a:rPr lang="ru-RU" dirty="0"/>
              <a:t>анализа литературы.</a:t>
            </a:r>
          </a:p>
          <a:p>
            <a:r>
              <a:rPr lang="ru-RU" dirty="0"/>
              <a:t>Ищем аналогии (без затрагивания контента): по способам</a:t>
            </a:r>
          </a:p>
          <a:p>
            <a:r>
              <a:rPr lang="ru-RU" dirty="0"/>
              <a:t>реализации; либо конкретный продукт, средство реализации, язык</a:t>
            </a:r>
          </a:p>
          <a:p>
            <a:r>
              <a:rPr lang="ru-RU" dirty="0"/>
              <a:t>программирования и т.п.</a:t>
            </a:r>
          </a:p>
          <a:p>
            <a:r>
              <a:rPr lang="ru-RU" dirty="0"/>
              <a:t>В настоящее время нет как единого подхода к набору параметров для</a:t>
            </a:r>
          </a:p>
          <a:p>
            <a:r>
              <a:rPr lang="ru-RU" dirty="0"/>
              <a:t>оценки информационных ресурсов, так и способов количественной или</a:t>
            </a:r>
          </a:p>
          <a:p>
            <a:r>
              <a:rPr lang="ru-RU" dirty="0"/>
              <a:t>качественной характеристики этих параметров.</a:t>
            </a:r>
          </a:p>
          <a:p>
            <a:r>
              <a:rPr lang="ru-RU" dirty="0"/>
              <a:t>Анализ различных источников показывает, что в настоящее время</a:t>
            </a:r>
          </a:p>
          <a:p>
            <a:r>
              <a:rPr lang="ru-RU" dirty="0"/>
              <a:t>для оценки информационных ресурсов широко используются следующие</a:t>
            </a:r>
          </a:p>
          <a:p>
            <a:r>
              <a:rPr lang="ru-RU" dirty="0"/>
              <a:t>основные параметры:</a:t>
            </a:r>
          </a:p>
          <a:p>
            <a:r>
              <a:rPr lang="ru-RU" dirty="0"/>
              <a:t> содержание;</a:t>
            </a:r>
          </a:p>
          <a:p>
            <a:r>
              <a:rPr lang="ru-RU" dirty="0"/>
              <a:t> охват;</a:t>
            </a:r>
          </a:p>
          <a:p>
            <a:r>
              <a:rPr lang="ru-RU" dirty="0"/>
              <a:t> время;</a:t>
            </a:r>
          </a:p>
          <a:p>
            <a:r>
              <a:rPr lang="ru-RU" dirty="0"/>
              <a:t> источник;</a:t>
            </a:r>
          </a:p>
          <a:p>
            <a:r>
              <a:rPr lang="ru-RU" dirty="0"/>
              <a:t> качество;</a:t>
            </a:r>
          </a:p>
          <a:p>
            <a:r>
              <a:rPr lang="ru-RU" dirty="0"/>
              <a:t> соответствие потребностям;</a:t>
            </a:r>
          </a:p>
          <a:p>
            <a:r>
              <a:rPr lang="ru-RU" dirty="0"/>
              <a:t> способ фиксации;</a:t>
            </a:r>
          </a:p>
          <a:p>
            <a:r>
              <a:rPr lang="ru-RU" dirty="0"/>
              <a:t> язык;</a:t>
            </a:r>
          </a:p>
          <a:p>
            <a:r>
              <a:rPr lang="ru-RU" dirty="0"/>
              <a:t> стоимость.</a:t>
            </a:r>
          </a:p>
          <a:p>
            <a:r>
              <a:rPr lang="ru-RU" dirty="0"/>
              <a:t>Содержание (контент) определяет проблемную область,</a:t>
            </a:r>
          </a:p>
          <a:p>
            <a:r>
              <a:rPr lang="ru-RU" dirty="0"/>
              <a:t>охватываемую информационными ресурсами: тему, идею, теорию,</a:t>
            </a:r>
          </a:p>
          <a:p>
            <a:r>
              <a:rPr lang="ru-RU" dirty="0"/>
              <a:t>методику. Границы проблемной области зависят от задач, поставленных</a:t>
            </a:r>
          </a:p>
          <a:p>
            <a:r>
              <a:rPr lang="ru-RU" dirty="0"/>
              <a:t>перед пользователем.</a:t>
            </a:r>
          </a:p>
          <a:p>
            <a:r>
              <a:rPr lang="ru-RU" dirty="0"/>
              <a:t>Охват обычно характеризуют объемом, полнотой и достаточностью</a:t>
            </a:r>
          </a:p>
          <a:p>
            <a:r>
              <a:rPr lang="ru-RU" dirty="0"/>
              <a:t>информационных ресурсов.</a:t>
            </a:r>
          </a:p>
          <a:p>
            <a:r>
              <a:rPr lang="ru-RU" dirty="0"/>
              <a:t>Объем – это общее количество информации по проблеме, доступное</a:t>
            </a:r>
          </a:p>
          <a:p>
            <a:r>
              <a:rPr lang="ru-RU" dirty="0"/>
              <a:t>пользователю.</a:t>
            </a:r>
          </a:p>
          <a:p>
            <a:r>
              <a:rPr lang="ru-RU" dirty="0"/>
              <a:t>Полнота – это соотношение между всей имеющейся информацией</a:t>
            </a:r>
          </a:p>
          <a:p>
            <a:r>
              <a:rPr lang="ru-RU" dirty="0"/>
              <a:t>по проблеме и информацией, доступной пользователю (т.е. той частью,</a:t>
            </a:r>
          </a:p>
          <a:p>
            <a:r>
              <a:rPr lang="ru-RU" dirty="0"/>
              <a:t>которую он может получить).</a:t>
            </a:r>
          </a:p>
          <a:p>
            <a:r>
              <a:rPr lang="ru-RU" dirty="0"/>
              <a:t>Достаточность определяется возможностью достижения</a:t>
            </a:r>
          </a:p>
          <a:p>
            <a:r>
              <a:rPr lang="ru-RU" dirty="0"/>
              <a:t>пользователем поставленной цели при наличии доступной информации.</a:t>
            </a:r>
          </a:p>
          <a:p>
            <a:r>
              <a:rPr lang="ru-RU" dirty="0"/>
              <a:t>Время как характеристика информационных ресурсов</a:t>
            </a:r>
          </a:p>
          <a:p>
            <a:r>
              <a:rPr lang="ru-RU" dirty="0"/>
              <a:t>(информации) выступает в нескольких аспектах:</a:t>
            </a:r>
          </a:p>
          <a:p>
            <a:endParaRPr lang="ru-RU" dirty="0"/>
          </a:p>
          <a:p>
            <a:r>
              <a:rPr lang="ru-RU" dirty="0"/>
              <a:t>42</a:t>
            </a:r>
          </a:p>
          <a:p>
            <a:endParaRPr lang="ru-RU" dirty="0"/>
          </a:p>
          <a:p>
            <a:r>
              <a:rPr lang="ru-RU" dirty="0"/>
              <a:t> фиксирует момент или период, представленный данными</a:t>
            </a:r>
          </a:p>
          <a:p>
            <a:r>
              <a:rPr lang="ru-RU" dirty="0"/>
              <a:t>(календарный, налоговый, финансовый год, конец соответствующего года</a:t>
            </a:r>
          </a:p>
          <a:p>
            <a:r>
              <a:rPr lang="ru-RU" dirty="0"/>
              <a:t>и т.п.);</a:t>
            </a:r>
          </a:p>
          <a:p>
            <a:r>
              <a:rPr lang="ru-RU" dirty="0"/>
              <a:t> задает точку отсчета ввода конкретных информационных ресурсов в</a:t>
            </a:r>
          </a:p>
          <a:p>
            <a:r>
              <a:rPr lang="ru-RU" dirty="0"/>
              <a:t>обращение (в коммуникационные каналы);</a:t>
            </a:r>
          </a:p>
          <a:p>
            <a:r>
              <a:rPr lang="ru-RU" dirty="0"/>
              <a:t> является характеристикой, определяющей связь между информацией</a:t>
            </a:r>
          </a:p>
          <a:p>
            <a:r>
              <a:rPr lang="ru-RU" dirty="0"/>
              <a:t>об объекте и его реальным состоянием на текущий момент времени.</a:t>
            </a:r>
          </a:p>
          <a:p>
            <a:r>
              <a:rPr lang="ru-RU" dirty="0"/>
              <a:t>В качестве источника информации может выступать:</a:t>
            </a:r>
          </a:p>
          <a:p>
            <a:r>
              <a:rPr lang="ru-RU" dirty="0"/>
              <a:t> единичная публикация (текущая документация фирмы, энциклопедия,</a:t>
            </a:r>
          </a:p>
          <a:p>
            <a:r>
              <a:rPr lang="ru-RU" dirty="0"/>
              <a:t>официальные и научные отчеты, технологическая документация, статья,</a:t>
            </a:r>
          </a:p>
          <a:p>
            <a:r>
              <a:rPr lang="ru-RU" dirty="0"/>
              <a:t>книга, журнальная статья, личное дело и др.);</a:t>
            </a:r>
          </a:p>
          <a:p>
            <a:r>
              <a:rPr lang="ru-RU" dirty="0"/>
              <a:t> собрание документов (архив, библиотека, информационный центр,</a:t>
            </a:r>
          </a:p>
          <a:p>
            <a:r>
              <a:rPr lang="ru-RU" dirty="0"/>
              <a:t>база данных и др.);</a:t>
            </a:r>
          </a:p>
          <a:p>
            <a:r>
              <a:rPr lang="ru-RU" dirty="0"/>
              <a:t> конкретная персона или организационная единица, обладающая</a:t>
            </a:r>
          </a:p>
          <a:p>
            <a:r>
              <a:rPr lang="ru-RU" dirty="0"/>
              <a:t>информацией (информационными ресурсами) в конкретных проблемных</a:t>
            </a:r>
          </a:p>
          <a:p>
            <a:r>
              <a:rPr lang="ru-RU" dirty="0"/>
              <a:t>областях или научным инструментарием, позволяющим получать</a:t>
            </a:r>
          </a:p>
          <a:p>
            <a:r>
              <a:rPr lang="ru-RU" dirty="0"/>
              <a:t>необходимую информацию (создавать информационные ресурсы по</a:t>
            </a:r>
          </a:p>
          <a:p>
            <a:r>
              <a:rPr lang="ru-RU" dirty="0"/>
              <a:t>конкретным проблемам).</a:t>
            </a:r>
          </a:p>
          <a:p>
            <a:r>
              <a:rPr lang="ru-RU" dirty="0"/>
              <a:t>Понятие «качество» применительно к информационным ресурсам</a:t>
            </a:r>
          </a:p>
          <a:p>
            <a:r>
              <a:rPr lang="ru-RU" dirty="0"/>
              <a:t>(информации) определяет совокупность свойств, отражающих степень</a:t>
            </a:r>
          </a:p>
          <a:p>
            <a:r>
              <a:rPr lang="ru-RU" dirty="0"/>
              <a:t>пригодности конкретной информации об объектах и их взаимосвязях для</a:t>
            </a:r>
          </a:p>
          <a:p>
            <a:r>
              <a:rPr lang="ru-RU" dirty="0"/>
              <a:t>достижения целей, стоящих перед пользователем, при реализации тех или</a:t>
            </a:r>
          </a:p>
          <a:p>
            <a:r>
              <a:rPr lang="ru-RU" dirty="0"/>
              <a:t>иных видов деятельности.</a:t>
            </a:r>
          </a:p>
          <a:p>
            <a:r>
              <a:rPr lang="ru-RU" dirty="0"/>
              <a:t>В состав наиболее общих параметров, задающих качество</a:t>
            </a:r>
          </a:p>
          <a:p>
            <a:r>
              <a:rPr lang="ru-RU" dirty="0"/>
              <a:t>информации, входят:</a:t>
            </a:r>
          </a:p>
          <a:p>
            <a:r>
              <a:rPr lang="ru-RU" dirty="0"/>
              <a:t> достоверность;</a:t>
            </a:r>
          </a:p>
          <a:p>
            <a:r>
              <a:rPr lang="ru-RU" dirty="0"/>
              <a:t> своевременность;</a:t>
            </a:r>
          </a:p>
          <a:p>
            <a:r>
              <a:rPr lang="ru-RU" dirty="0"/>
              <a:t> новизна;</a:t>
            </a:r>
          </a:p>
          <a:p>
            <a:r>
              <a:rPr lang="ru-RU" dirty="0"/>
              <a:t> ценность;</a:t>
            </a:r>
          </a:p>
          <a:p>
            <a:r>
              <a:rPr lang="ru-RU" dirty="0"/>
              <a:t> полезность;</a:t>
            </a:r>
          </a:p>
          <a:p>
            <a:r>
              <a:rPr lang="ru-RU" dirty="0"/>
              <a:t> доступность.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0A077-D4E0-449F-B0B9-032EDA890F0C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7119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0A077-D4E0-449F-B0B9-032EDA890F0C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2126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0A077-D4E0-449F-B0B9-032EDA890F0C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8446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EF599-AB30-4D40-A1A2-A14732C511A6}" type="datetime1">
              <a:rPr lang="ru-RU" smtClean="0"/>
              <a:t>15.06.2021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3438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1BA84-4F03-4DCC-8F25-605EADD99251}" type="datetime1">
              <a:rPr lang="ru-RU" smtClean="0"/>
              <a:t>15.06.2021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3645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DA68-3D57-4355-94FC-ECF48531B133}" type="datetime1">
              <a:rPr lang="ru-RU" smtClean="0"/>
              <a:t>15.06.2021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2551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0C9FE-A305-4582-9D32-8888496AA8F0}" type="datetime1">
              <a:rPr lang="ru-RU" smtClean="0"/>
              <a:t>15.06.2021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3200">
                <a:solidFill>
                  <a:schemeClr val="tx1"/>
                </a:solidFill>
                <a:latin typeface="Akrobat Black" panose="00000A00000000000000" pitchFamily="2" charset="-52"/>
              </a:defRPr>
            </a:lvl1pPr>
          </a:lstStyle>
          <a:p>
            <a:fld id="{3BCD0B6A-FAA0-49AE-BE0B-111F9F9521BB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2616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11954-1EDD-4A00-B7D8-3888DBD23480}" type="datetime1">
              <a:rPr lang="ru-RU" smtClean="0"/>
              <a:t>15.06.2021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600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A212-0E82-454C-8EDE-46999440B0AE}" type="datetime1">
              <a:rPr lang="ru-RU" smtClean="0"/>
              <a:t>15.06.2021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2323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E55EC-1321-4A19-B452-0DA2D5B97E93}" type="datetime1">
              <a:rPr lang="ru-RU" smtClean="0"/>
              <a:t>15.06.2021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399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ED9C5-505B-4DAD-90D7-CA4CD8583CB2}" type="datetime1">
              <a:rPr lang="ru-RU" smtClean="0"/>
              <a:t>15.06.2021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6924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05406-239C-4729-91F6-BC81093520E1}" type="datetime1">
              <a:rPr lang="ru-RU" smtClean="0"/>
              <a:t>15.06.2021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3043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26936-7314-4D45-9A3F-E7D9456323B5}" type="datetime1">
              <a:rPr lang="ru-RU" smtClean="0"/>
              <a:t>15.06.2021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553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AB6E7-EED2-40F9-966A-461027D7DEF5}" type="datetime1">
              <a:rPr lang="ru-RU" smtClean="0"/>
              <a:t>15.06.2021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6273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8AD3EB-15D8-451D-BC78-720745FCD3AC}" type="datetime1">
              <a:rPr lang="ru-RU" smtClean="0"/>
              <a:t>15.06.2021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D0B6A-FAA0-49AE-BE0B-111F9F952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8193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9442" y="1995686"/>
            <a:ext cx="8712968" cy="1512167"/>
          </a:xfrm>
        </p:spPr>
        <p:txBody>
          <a:bodyPr>
            <a:no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«Проектирование и разработка информационных систем на примере персонального сайта репетитора»</a:t>
            </a:r>
            <a:b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491880" y="3507854"/>
            <a:ext cx="4888632" cy="882402"/>
          </a:xfrm>
        </p:spPr>
        <p:txBody>
          <a:bodyPr>
            <a:normAutofit/>
          </a:bodyPr>
          <a:lstStyle/>
          <a:p>
            <a:pPr algn="r"/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 студентка группы 101</a:t>
            </a:r>
          </a:p>
          <a:p>
            <a:pPr algn="r"/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Юрьева Евгения Константиновна</a:t>
            </a:r>
          </a:p>
        </p:txBody>
      </p:sp>
      <p:pic>
        <p:nvPicPr>
          <p:cNvPr id="4" name="Picture 2" descr="C:\Users\dead1\Downloads\LOGO_CMY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068" y="411510"/>
            <a:ext cx="3421716" cy="1014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6239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584" y="362132"/>
            <a:ext cx="8157592" cy="624370"/>
          </a:xfrm>
        </p:spPr>
        <p:txBody>
          <a:bodyPr>
            <a:noAutofit/>
          </a:bodyPr>
          <a:lstStyle/>
          <a:p>
            <a:pPr algn="l"/>
            <a:r>
              <a:rPr lang="ru-RU" sz="35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Создание </a:t>
            </a:r>
            <a:r>
              <a:rPr lang="en-US" sz="35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User Story Mapping</a:t>
            </a:r>
            <a:endParaRPr lang="ru-RU" sz="3500" dirty="0">
              <a:latin typeface="Akrobat Black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7584" y="1131590"/>
            <a:ext cx="7560840" cy="3378502"/>
          </a:xfrm>
        </p:spPr>
        <p:txBody>
          <a:bodyPr>
            <a:normAutofit/>
          </a:bodyPr>
          <a:lstStyle/>
          <a:p>
            <a:pPr marL="0" indent="0">
              <a:buClr>
                <a:srgbClr val="E3051B"/>
              </a:buClr>
              <a:buNone/>
            </a:pPr>
            <a:endParaRPr lang="ru-RU" sz="2400" dirty="0">
              <a:latin typeface="Akrobat" pitchFamily="50" charset="-52"/>
            </a:endParaRPr>
          </a:p>
          <a:p>
            <a:pPr marL="0" indent="0">
              <a:buNone/>
            </a:pPr>
            <a:endParaRPr lang="ru-RU" sz="2400" dirty="0">
              <a:latin typeface="Akrobat" pitchFamily="50" charset="-52"/>
            </a:endParaRPr>
          </a:p>
        </p:txBody>
      </p:sp>
      <p:pic>
        <p:nvPicPr>
          <p:cNvPr id="1026" name="Picture 2" descr="C:\Users\dead1\Downloads\LOGO_CMY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2C5793-D560-4385-A724-B99652C8C9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400" y="1030707"/>
            <a:ext cx="5347200" cy="4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389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584" y="362132"/>
            <a:ext cx="8157592" cy="624370"/>
          </a:xfrm>
        </p:spPr>
        <p:txBody>
          <a:bodyPr>
            <a:noAutofit/>
          </a:bodyPr>
          <a:lstStyle/>
          <a:p>
            <a:pPr algn="l"/>
            <a:r>
              <a:rPr lang="ru-RU" sz="35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Сценарии</a:t>
            </a:r>
            <a:r>
              <a:rPr lang="ru-RU" sz="35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использования</a:t>
            </a:r>
            <a:endParaRPr lang="ru-RU" sz="3500" dirty="0">
              <a:latin typeface="Akrobat Black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7584" y="1131590"/>
            <a:ext cx="7560840" cy="3378502"/>
          </a:xfrm>
        </p:spPr>
        <p:txBody>
          <a:bodyPr>
            <a:normAutofit/>
          </a:bodyPr>
          <a:lstStyle/>
          <a:p>
            <a:pPr marL="0" indent="0">
              <a:buClr>
                <a:srgbClr val="E3051B"/>
              </a:buClr>
              <a:buNone/>
            </a:pPr>
            <a:endParaRPr lang="ru-RU" sz="2400" dirty="0">
              <a:latin typeface="Akrobat" pitchFamily="50" charset="-52"/>
            </a:endParaRPr>
          </a:p>
          <a:p>
            <a:pPr marL="0" indent="0">
              <a:buNone/>
            </a:pPr>
            <a:endParaRPr lang="ru-RU" sz="2400" dirty="0">
              <a:latin typeface="Akrobat" pitchFamily="50" charset="-52"/>
            </a:endParaRPr>
          </a:p>
        </p:txBody>
      </p:sp>
      <p:pic>
        <p:nvPicPr>
          <p:cNvPr id="1026" name="Picture 2" descr="C:\Users\dead1\Downloads\LOGO_CMY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/>
              <a:t>11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7A3EE2A-A812-424D-BEF9-0C69829F0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844" y="1030707"/>
            <a:ext cx="3352312" cy="4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515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584" y="362132"/>
            <a:ext cx="8157592" cy="624370"/>
          </a:xfrm>
        </p:spPr>
        <p:txBody>
          <a:bodyPr>
            <a:noAutofit/>
          </a:bodyPr>
          <a:lstStyle/>
          <a:p>
            <a:pPr algn="l"/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Факторы риска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7584" y="1131590"/>
            <a:ext cx="7560840" cy="3378502"/>
          </a:xfrm>
        </p:spPr>
        <p:txBody>
          <a:bodyPr>
            <a:normAutofit/>
          </a:bodyPr>
          <a:lstStyle/>
          <a:p>
            <a:pPr marL="0" indent="0">
              <a:buClr>
                <a:srgbClr val="E3051B"/>
              </a:buClr>
              <a:buNone/>
            </a:pPr>
            <a:endParaRPr lang="ru-RU" sz="2400" dirty="0">
              <a:latin typeface="Akrobat" pitchFamily="50" charset="-52"/>
            </a:endParaRPr>
          </a:p>
          <a:p>
            <a:pPr marL="0" indent="0">
              <a:buNone/>
            </a:pPr>
            <a:endParaRPr lang="ru-RU" sz="2400" dirty="0">
              <a:latin typeface="Akrobat" pitchFamily="50" charset="-52"/>
            </a:endParaRPr>
          </a:p>
        </p:txBody>
      </p:sp>
      <p:pic>
        <p:nvPicPr>
          <p:cNvPr id="1026" name="Picture 2" descr="C:\Users\dead1\Downloads\LOGO_CMY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Таблица 4">
            <a:extLst>
              <a:ext uri="{FF2B5EF4-FFF2-40B4-BE49-F238E27FC236}">
                <a16:creationId xmlns:a16="http://schemas.microsoft.com/office/drawing/2014/main" id="{B371AD9A-0D82-4BD0-993E-949E7DA4E3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9835388"/>
              </p:ext>
            </p:extLst>
          </p:nvPr>
        </p:nvGraphicFramePr>
        <p:xfrm>
          <a:off x="683568" y="981241"/>
          <a:ext cx="7488832" cy="4037738"/>
        </p:xfrm>
        <a:graphic>
          <a:graphicData uri="http://schemas.openxmlformats.org/drawingml/2006/table">
            <a:tbl>
              <a:tblPr firstCol="1" bandRow="1">
                <a:tableStyleId>{21E4AEA4-8DFA-4A89-87EB-49C32662AFE0}</a:tableStyleId>
              </a:tblPr>
              <a:tblGrid>
                <a:gridCol w="1539758">
                  <a:extLst>
                    <a:ext uri="{9D8B030D-6E8A-4147-A177-3AD203B41FA5}">
                      <a16:colId xmlns:a16="http://schemas.microsoft.com/office/drawing/2014/main" val="2199622491"/>
                    </a:ext>
                  </a:extLst>
                </a:gridCol>
                <a:gridCol w="5949074">
                  <a:extLst>
                    <a:ext uri="{9D8B030D-6E8A-4147-A177-3AD203B41FA5}">
                      <a16:colId xmlns:a16="http://schemas.microsoft.com/office/drawing/2014/main" val="481513058"/>
                    </a:ext>
                  </a:extLst>
                </a:gridCol>
              </a:tblGrid>
              <a:tr h="587781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Тип (категория риска)</a:t>
                      </a:r>
                      <a:endParaRPr lang="ru-RU" sz="11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Тип риска: </a:t>
                      </a: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коммерческий</a:t>
                      </a:r>
                    </a:p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Категория: </a:t>
                      </a: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конкуренция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30704218"/>
                  </a:ext>
                </a:extLst>
              </a:tr>
              <a:tr h="654437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Риск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Конкуренция на данном рынке услуг довольно жёсткая, проекту придётся выигрывать внимание клиентов не только у других репетиторов с персональными сайтами, но и у многочисленных агрегаторов, осуществляющих подобную деятельность. 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9542650"/>
                  </a:ext>
                </a:extLst>
              </a:tr>
              <a:tr h="654437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Последствия</a:t>
                      </a:r>
                      <a:endParaRPr lang="ru-RU" sz="11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В том случае, если данный риск наступит, то данный проект потеряет смысл и для заказчика выгоднее будет отказаться от его использования, поскольку его основной целью является привлечение новых клиентов.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21194451"/>
                  </a:ext>
                </a:extLst>
              </a:tr>
              <a:tr h="436291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Меры по предотвращению</a:t>
                      </a:r>
                      <a:endParaRPr lang="ru-RU" sz="11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Хорошая реклама, которая поможет выделиться среди других персоналах сайтов, а также поможет не потеряться среди крупных агрегаторов.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43195154"/>
                  </a:ext>
                </a:extLst>
              </a:tr>
              <a:tr h="543095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Меры по минимизации последствий</a:t>
                      </a:r>
                      <a:endParaRPr lang="ru-RU" sz="11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Запоминающийся дизайн и удобный интерфейс сайта, которые поспособствуют созданию соответствующей репутации.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05908361"/>
                  </a:ext>
                </a:extLst>
              </a:tr>
              <a:tr h="436291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Вероятность свершения риска [</a:t>
                      </a:r>
                      <a:r>
                        <a:rPr lang="en-US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P]</a:t>
                      </a:r>
                      <a:endParaRPr lang="ru-RU" sz="11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ctr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  <a:endParaRPr lang="ru-RU" sz="11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32482705"/>
                  </a:ext>
                </a:extLst>
              </a:tr>
              <a:tr h="283570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Степень ущерба [</a:t>
                      </a:r>
                      <a:r>
                        <a:rPr lang="en-US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L]</a:t>
                      </a:r>
                      <a:endParaRPr lang="ru-RU" sz="11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ctr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  <a:endParaRPr lang="ru-RU" sz="11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8745834"/>
                  </a:ext>
                </a:extLst>
              </a:tr>
              <a:tr h="436291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Влияние (фактор риска) [R] = [P] x [L]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ctr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81</a:t>
                      </a:r>
                      <a:endParaRPr lang="ru-RU" sz="11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29244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7402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33A75A21-731F-4C48-B034-873C50A89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Adobe Photoshop 2021;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Sublime Text 4;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Bootstrap 3;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HTML;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CSS;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JS;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MySQL;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Server Panel.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FBA8307-EB86-4AA3-BA11-AAD9645D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13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1FD19E9E-D6CC-4D23-9E95-9386C04AEE3C}"/>
              </a:ext>
            </a:extLst>
          </p:cNvPr>
          <p:cNvSpPr txBox="1">
            <a:spLocks/>
          </p:cNvSpPr>
          <p:nvPr/>
        </p:nvSpPr>
        <p:spPr>
          <a:xfrm>
            <a:off x="609600" y="3583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5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Технические решения</a:t>
            </a:r>
            <a:endParaRPr lang="ru-RU" sz="3500" dirty="0">
              <a:latin typeface="Akrobat Black" pitchFamily="50" charset="-52"/>
            </a:endParaRPr>
          </a:p>
        </p:txBody>
      </p:sp>
      <p:pic>
        <p:nvPicPr>
          <p:cNvPr id="6" name="Picture 2" descr="C:\Users\dead1\Downloads\LOGO_CMYK.png">
            <a:extLst>
              <a:ext uri="{FF2B5EF4-FFF2-40B4-BE49-F238E27FC236}">
                <a16:creationId xmlns:a16="http://schemas.microsoft.com/office/drawing/2014/main" id="{D860B13C-8405-4481-A956-225E93AD6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1147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3434FFE5-71EF-41F0-86B0-12518D2FC9DA}"/>
              </a:ext>
            </a:extLst>
          </p:cNvPr>
          <p:cNvSpPr txBox="1">
            <a:spLocks/>
          </p:cNvSpPr>
          <p:nvPr/>
        </p:nvSpPr>
        <p:spPr>
          <a:xfrm>
            <a:off x="827584" y="362132"/>
            <a:ext cx="8157592" cy="6243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500" b="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Интерфейс пользователя</a:t>
            </a:r>
            <a:endParaRPr lang="ru-RU" sz="35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2" descr="C:\Users\dead1\Downloads\LOGO_CMYK.png">
            <a:extLst>
              <a:ext uri="{FF2B5EF4-FFF2-40B4-BE49-F238E27FC236}">
                <a16:creationId xmlns:a16="http://schemas.microsoft.com/office/drawing/2014/main" id="{8233D2B0-39A3-4E88-B4CA-2F97BA080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Объект 2">
            <a:extLst>
              <a:ext uri="{FF2B5EF4-FFF2-40B4-BE49-F238E27FC236}">
                <a16:creationId xmlns:a16="http://schemas.microsoft.com/office/drawing/2014/main" id="{36E2340D-7C81-436E-B8F8-A92E2BD199DD}"/>
              </a:ext>
            </a:extLst>
          </p:cNvPr>
          <p:cNvSpPr txBox="1">
            <a:spLocks/>
          </p:cNvSpPr>
          <p:nvPr/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 разработке прототипа пользовательского интерфейса был использован Adobe Photoshop 2021 — многофункциональный графический редактор.</a:t>
            </a:r>
          </a:p>
        </p:txBody>
      </p:sp>
      <p:sp>
        <p:nvSpPr>
          <p:cNvPr id="17" name="Номер слайда 5">
            <a:extLst>
              <a:ext uri="{FF2B5EF4-FFF2-40B4-BE49-F238E27FC236}">
                <a16:creationId xmlns:a16="http://schemas.microsoft.com/office/drawing/2014/main" id="{1A053A53-6180-4458-A5FF-6146B12DB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3BCD0B6A-FAA0-49AE-BE0B-111F9F9521BB}" type="slidenum">
              <a:rPr lang="ru-RU" sz="32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ru-RU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Объект 10">
            <a:extLst>
              <a:ext uri="{FF2B5EF4-FFF2-40B4-BE49-F238E27FC236}">
                <a16:creationId xmlns:a16="http://schemas.microsoft.com/office/drawing/2014/main" id="{4E96A523-27A4-4C68-8631-CBD3A04F03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982" y="2571750"/>
            <a:ext cx="5828036" cy="215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694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3434FFE5-71EF-41F0-86B0-12518D2FC9DA}"/>
              </a:ext>
            </a:extLst>
          </p:cNvPr>
          <p:cNvSpPr txBox="1">
            <a:spLocks/>
          </p:cNvSpPr>
          <p:nvPr/>
        </p:nvSpPr>
        <p:spPr>
          <a:xfrm>
            <a:off x="827584" y="362132"/>
            <a:ext cx="8157592" cy="6243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500" b="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База данных</a:t>
            </a:r>
            <a:endParaRPr lang="ru-RU" sz="35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2" descr="C:\Users\dead1\Downloads\LOGO_CMYK.png">
            <a:extLst>
              <a:ext uri="{FF2B5EF4-FFF2-40B4-BE49-F238E27FC236}">
                <a16:creationId xmlns:a16="http://schemas.microsoft.com/office/drawing/2014/main" id="{8233D2B0-39A3-4E88-B4CA-2F97BA080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Объект 2">
            <a:extLst>
              <a:ext uri="{FF2B5EF4-FFF2-40B4-BE49-F238E27FC236}">
                <a16:creationId xmlns:a16="http://schemas.microsoft.com/office/drawing/2014/main" id="{36E2340D-7C81-436E-B8F8-A92E2BD199DD}"/>
              </a:ext>
            </a:extLst>
          </p:cNvPr>
          <p:cNvSpPr txBox="1">
            <a:spLocks/>
          </p:cNvSpPr>
          <p:nvPr/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Номер слайда 5">
            <a:extLst>
              <a:ext uri="{FF2B5EF4-FFF2-40B4-BE49-F238E27FC236}">
                <a16:creationId xmlns:a16="http://schemas.microsoft.com/office/drawing/2014/main" id="{1A053A53-6180-4458-A5FF-6146B12DB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3BCD0B6A-FAA0-49AE-BE0B-111F9F9521BB}" type="slidenum">
              <a:rPr lang="ru-RU" sz="32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ru-RU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0377F8E-A4FE-4827-8358-D54B971FCC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1428590"/>
            <a:ext cx="2734057" cy="2286319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2D6CB8-8B91-442A-9269-D196477327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937117"/>
            <a:ext cx="3109229" cy="326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91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3434FFE5-71EF-41F0-86B0-12518D2FC9DA}"/>
              </a:ext>
            </a:extLst>
          </p:cNvPr>
          <p:cNvSpPr txBox="1">
            <a:spLocks/>
          </p:cNvSpPr>
          <p:nvPr/>
        </p:nvSpPr>
        <p:spPr>
          <a:xfrm>
            <a:off x="827584" y="362132"/>
            <a:ext cx="8157592" cy="6243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500" b="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Реализация системы</a:t>
            </a:r>
            <a:endParaRPr lang="ru-RU" sz="35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2" descr="C:\Users\dead1\Downloads\LOGO_CMYK.png">
            <a:extLst>
              <a:ext uri="{FF2B5EF4-FFF2-40B4-BE49-F238E27FC236}">
                <a16:creationId xmlns:a16="http://schemas.microsoft.com/office/drawing/2014/main" id="{8233D2B0-39A3-4E88-B4CA-2F97BA080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Объект 2">
            <a:extLst>
              <a:ext uri="{FF2B5EF4-FFF2-40B4-BE49-F238E27FC236}">
                <a16:creationId xmlns:a16="http://schemas.microsoft.com/office/drawing/2014/main" id="{36E2340D-7C81-436E-B8F8-A92E2BD199DD}"/>
              </a:ext>
            </a:extLst>
          </p:cNvPr>
          <p:cNvSpPr txBox="1">
            <a:spLocks/>
          </p:cNvSpPr>
          <p:nvPr/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Было представлено описание процесса создания страниц сайта согласно структуре сайта, также были предоставлены настройки модулей и подключенные библиотеки, после чего было показано размещение сайта на выбранном ранее хостинге. </a:t>
            </a:r>
          </a:p>
        </p:txBody>
      </p:sp>
      <p:sp>
        <p:nvSpPr>
          <p:cNvPr id="17" name="Номер слайда 5">
            <a:extLst>
              <a:ext uri="{FF2B5EF4-FFF2-40B4-BE49-F238E27FC236}">
                <a16:creationId xmlns:a16="http://schemas.microsoft.com/office/drawing/2014/main" id="{1A053A53-6180-4458-A5FF-6146B12DB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3BCD0B6A-FAA0-49AE-BE0B-111F9F9521BB}" type="slidenum">
              <a:rPr lang="ru-RU" sz="32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lang="ru-RU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34F5FA6-696D-4BFC-A1E1-33C265F88F6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07704" y="2946114"/>
            <a:ext cx="5216778" cy="2094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40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584" y="362132"/>
            <a:ext cx="8157592" cy="624370"/>
          </a:xfrm>
        </p:spPr>
        <p:txBody>
          <a:bodyPr>
            <a:noAutofit/>
          </a:bodyPr>
          <a:lstStyle/>
          <a:p>
            <a:pPr algn="l"/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3746" y="934362"/>
            <a:ext cx="7936508" cy="3909517"/>
          </a:xfrm>
        </p:spPr>
        <p:txBody>
          <a:bodyPr>
            <a:noAutofit/>
          </a:bodyPr>
          <a:lstStyle/>
          <a:p>
            <a:pPr marL="0" indent="0">
              <a:buClr>
                <a:srgbClr val="E3051B"/>
              </a:buClr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выполнения выпускной квалификационной работы решены задачи: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репозитория на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Сравнительный анализ аналогов;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Описание ситуации (как было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/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как будет)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Описание функций информационной системы</a:t>
            </a:r>
            <a:r>
              <a:rPr lang="ru-RU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Создание пользовательской истории и сценариев использования;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Анализ факторов риска проекта;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Описание возможных технических решений;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Проектирование интерфейса пользователя;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Проектирование базы данных</a:t>
            </a:r>
            <a:r>
              <a:rPr lang="ru-RU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Программная реализация системы.</a:t>
            </a:r>
          </a:p>
          <a:p>
            <a:pPr marL="0" indent="0">
              <a:buClr>
                <a:srgbClr val="E3051B"/>
              </a:buClr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Все задачи выполнены цель достигнута.</a:t>
            </a:r>
          </a:p>
        </p:txBody>
      </p:sp>
      <p:pic>
        <p:nvPicPr>
          <p:cNvPr id="1026" name="Picture 2" descr="C:\Users\dead1\Downloads\LOGO_CMY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8229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2775" y="1635646"/>
            <a:ext cx="8229600" cy="85725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C:\Users\dead1\Downloads\LOGO_CMY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068" y="411510"/>
            <a:ext cx="3421716" cy="1014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2" descr="data:image/png;base64,iVBORw0KGgoAAAANSUhEUgAAAMgAAADICAYAAACtWK6eAAANX0lEQVR4Xu2c0Xbjxg4E4///aOd4da9XkSkSBTVIyqw8g0NMowuYoZz9+Pz8/PzH/1RABRYV+BAQnaECzxUQEN2hAisKCIj2UAEB0QMq0FPACdLTzacuooCAXKTQbrOngID0dPOpiyggIBcptNvsKSAgPd186iIKCMhFCu02ewoISE83n7qIAgJykUK7zZ4CLUA+Pj56b9v5qWd/h5nKf3r9ablSf6ea0vOM+xWQF6oiIDfxBOTBRO8uSCp/ARGQxf6aMtgLzbv06LSBp9cvbfKFII9Y2+J5xNrW6GmEgDhBnCArAAmIgCBAUiObNvVnR75pA9P90jzPpgPVk+pD9/ssPqlz9Ij1LoKk7lB0v8nCLZmDrk91EJAiwrQQxWXbYTQfaoxniQnI+hGL6tM2QPEraycfJ8gLVaGCU5BpanR92iicIMWK0EIUl22H0XyoMZwgNwUEpGhRasjisu0wmo+A9L4+CUjRomczZCofaoCjJksK8HfPn9aLHom/9NnlDpIqaEqQFFDvbrB3zz/lh7W5ICB36lDB391g754/rZcT5KHiKQHpBKSFmJ5oxZPzd9i75J+qrxPkxe/kArKO2FGAC8jOE4EK/u5HlHfPn9aLTkYv6cWzR6oQdBKdzcDvogOdaB6xikcsakhaCAHp/f4yXRcBEZBFD0xPBLp+caBvfkygjUtABERAVv5URkAEREAE5KcHUiOerkPjU0eLZ+vQI8dR8SkdaP5OEKr8UDy9pJ8NtGkAqexUHz/zFn83oYVIxQuIX7EWvUSNceRnvRQMS+tQHWiHpLl3OirZ11H5e8QqXrpTBqDGo0eRVEOgeab0oYakjSKlT2e/l/xrXmqkVDw1xlEdmO5XQF7s2NQYR3YMag4ST3UQkHV1qT6nnSDERJ3YVAejAk4bftoAVDd6dKR6dmqfuBOtvXeXI1Zq46kCTRtjegJO50+Nncon5ZNkPgJyV5WUMQTkpgDVU0BSCgzdiWhBPWLdCpHs2AmLJPNxgjhBfngy1SjoOgk40sAKiIAIyAqZUUBSHSC1TuorEB3ZxqcqmF2nM9EEpDBBNPz6pZvexbK2r68mIA9aOUF6l+hUQ6hbd59IARGQRaelDE8bzj62r79FQAREQFZ4ERABEZAzAFIfau8VSY8iz3ZH16GXXHrUofHP9tXpwO/lgJ/Ztr5ivfumU8ZOrSMg53WUgNzVhnZ+ATmvsVOZCYiAlL3kEass1e8MdIKs11VAfqfvy7sSEAF5VKB1xEpdKukZvuz0/wVOd7xpHeh+jwKc1jH1VY3q0/GDgFCVC3eWoz6TCkh+AgqIgPxQ4CjQ6ESmpXOCPCjWEYSITgt6VD70vQLy1wVOEELEQ6yArItHQaN60tLRRvG1voBQlb2DlBW7LCBHfbWgHWC6QPRrDI0vO3Hjqx3VgdaX5nlUPPVPe4JQAVPGoBukxqAjnu6LxlMj0fVTetI8j4qn+xWQoTvFNJj0MzLNhzbAowxP3ysgRcPTTjttSDq5pvMRkBe/YlEBpw15tnxoxxYQOgt68U4QJ8iicyiwtOH07Lr/U4cDQoWlCac6LT2ipPaVyn96IlOg6L5o3SlKNP+19Vu/gxyVMC0EzZMWjhYilb+ArFeW1kVAiqQIyE0oajAKPtW5WL7vMJq/gBQVpoWjhaBGokdBuj6dRDSe5l8s02YYrYuAbEp6CxAQJ8ijVbyD3CkiIAISAYSOMDr6iw3/O2x69Kfyp3nSeKpb6giU0ofmQ99LG+Cf+9hn4ykB6VmRGp7G97L6+RS1BDUqzTOlA92XgDxUKlWIVCeczofm+SxeQB6UcYLQHrj+EeBd9BSQYt3fpaC0s013bLo+jS+WbzOMHkWozpsJDE12ui+PWEOFoEeXd2k4TpAi2rRjpDphap2zGbjT2Zb2QEFLGT6Vf9F+32Gp/a69N/oVK2W86XVS66eATRksZZhUA6SGp/Gp/QpIUXlqeBpPwSymHe+oAvJXeSfInQup4Wm8gFDk1+OdIBe5RHvE6oEjIAKCnJMyjEesF49Y018/jio0PQKl8pzWk65PJxoFClEfDKb7+np16w5CBT/KeKnC0btGpxBLGtH86XtTgNM8g55HS1F9BKQor4D0LstFeXcLE5AHqVOdTUAEJEIxNeS08Wg+Rx0Fp4+sdH3aaVM6R0y4sgjdl0esYkWmQaYGpiDT9amRBKRoJFoIWujpQlAQXpSl/XjKwEftN/Veug7VLT5BBKTtefQgLTT9WvUujUhAhi7dZ5tciI43+tdXpnUWEAFZ9JgT5CaLgAiIgDS+StEj5doEj/6S7h2EHpZ68U6Qk08QeolLFTR1pp3OJ5VnD5+fT9GjCH0v1ZOuP9144xNEQHolnjbqUWAKyIt3ASpgCsDUWZTmc5RRj3ovrW+vvfx8italk2frDjKdWGp9Aemd1amBO8aj71iKT/nEI9aDArSgtBBHdfKj3kv1TMDxtQatSydPJ0ihWrQQRxn1qPd2jFeQfTOE1qWTZxSQ6UsoXZ8KkhI8tc6mQ4p3w5QOR61Dv2LRPHc7YlEDUwPQ9alQKWOn1qH6TN+5UnrSdQSk6AQBWRdKQNY/ShRt9p8wj1h3cqQ6f2odWlABEZBFz0wbY/rye7Yjx7SeZ9uvd5BiK051/tQ6xbS/w85m7FQ+v+YOkuq0qQ5DDUbjqQFS8VTno/ZF30v3tUcjit5BUhsUkJuSexhgqWbTIFNw6McZ6sPdjlg0MVoIKux0PM0/FU91pjpM50nzEZAHxZwgTpB7SwiIgKCvc06Q/RqIdxA67+/iU0eRIzukd5B1A7QAoZ6il026/lEdlb43BRR9L9WT5knXp/E0Hxofv6SnNkjXofGpuwwFnE4EGi8gNwWobh0/OEEK1AnIuiELEr4UQicCjXeCvFSe3O8RtHApMOn2aZ50fRpP86HxAkIr8hCfMiotXOq9dPs0T7o+jaf50HgBoRURkEXFOmf4F6X/8zg1PI0/HJCESEmhUvnQdaYvlamJc7Z1numcylNAqJOH4gVkXVg6oQSkeNShxhvy/+ayNM+jDJMyXmodJ8imtW4B9GxJC1RMox0mIE6QtnkqDwrIukq0IVBgn719eh0nSIUOJ8imSgKSnVB/Ti2f9KB7wv+RZ9M5DwGNLaNX0EmHFl8JTr2XgpbKn04oOlk6dReQgeqmjEpTS71XQP4qLyDUhYX4lFELr/pPSOq9AiIg1HsoPmVU9NLGHY0eUWg+qXh6NErq7wRJVfFunWSBSHqp9zpBnCDEdzg2ZVT64tR7BeRFQGjhzhY/bST6u0DqCDGtM82THuHOuH7riDVdiOn1BaSn8BkNvLSTVH2/1haQO4WpAWghaDztwD3b15+i+tD8z7i+gAhImZAzGtgJUi5fPXC6k3sHWa9FSv89JpQTxAlS7ixOkKJUZ/sM+Czt6YIW5foOo/kc1WmpnjTPlH+mJ3X7kp7aIDUYjaeGpCN7Oh9qPJoPrWPKkPS908Cu6dY6YqU2SAtK4wWkdxeYNmTKPylgBYSS9RA/XVA6uY4CP2XIaT2Tk9cJUoBnuqACUijCQkgKWCdIT//vpwTkJkXKkNN6nnaCpEY/9TMVJBVPz+p0XzQ+ZbzpfVH96YRN5h89YgnIeqelhqfxArKuWMefAnKnKT1CJDsVhWEpXkAEZFEBOrJT8QLSw5rq7xGrp/PmJZpOBBovIL3CCUhPt/ZTVPBUvID0Skb1//UTJHU2ph2exqcMP20Aui8a37P93FOdy3Uqm10u6QLS+7pFQUvFp8yVWkdAikrSTkjjnSDFQuwcJiBFwanhabyAFAuxc5iAFAWnhqfxAlIsxM5hAlIUnBqexgtIsRA7hwlIUXBqeCps6pKbyjOVz9nAL5Z7M4x+/KF++Ergkl+x6Hf1sxme5iMgva+IAvLgnFTHpgaejhcQAVn0AB2pArJ+qqH6bJ6RXgzwiPUgYKrTesTqdVQBKRJNhaKk0yMBzUdABKRodS/p90KlQK6K//+41GSkjSK1X3qUpQ2K6kkb7Nr6fsW6UydlGFpQAbkpNq1/B2QBERDK84/4jvGWXiogL5Yi1WmPGvF09KeOTFQ3WiYBeVAsVbhUIWg+ApI90giIgFCWUTzt8NPxKPmVfy+LrnPZIxYVisbTCZKKp3nSTnuUYVLvpSCnjqB0ncO/YlEj0fiU4VMFTRUoZVSaT+q9KT2n1xGQkx8Rj7oTpYw3DWAqTzrB/3x6/mw8RTs2nQg0nuaTiqd5UqlTnXzawNPrCwh12tBESBWCGsYJsm6AVF1og3KCPNQlVQgBuSmQ0nN6nd3uIC8OgvjjRwlLj3B0gtB90c45fbSjhZ7er4AUj2TTnT9l1GnDCMhfJ0Qv6bQzTMdTIwnITQEBERDE5nTn94iVvaTTennE8oiFGoITxAmCDEM7kpd0JO9mMD0q03rFJ8jmjgxQgV+iQOuS/kv27jZUYFMBAdmUyIArKyAgV66+e99UQEA2JTLgygoIyJWr7943FRCQTYkMuLICAnLl6rv3TQUEZFMiA66sgIBcufrufVMBAdmUyIArKyAgV66+e99UQEA2JTLgygr8C14iurcArrfp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data:image/png;base64,iVBORw0KGgoAAAANSUhEUgAAAMgAAADICAYAAACtWK6eAAANX0lEQVR4Xu2c0Xbjxg4E4///aOd4da9XkSkSBTVIyqw8g0NMowuYoZz9+Pz8/PzH/1RABRYV+BAQnaECzxUQEN2hAisKCIj2UAEB0QMq0FPACdLTzacuooCAXKTQbrOngID0dPOpiyggIBcptNvsKSAgPd186iIKCMhFCu02ewoISE83n7qIAgJykUK7zZ4CLUA+Pj56b9v5qWd/h5nKf3r9ablSf6ea0vOM+xWQF6oiIDfxBOTBRO8uSCp/ARGQxf6aMtgLzbv06LSBp9cvbfKFII9Y2+J5xNrW6GmEgDhBnCArAAmIgCBAUiObNvVnR75pA9P90jzPpgPVk+pD9/ssPqlz9Ij1LoKk7lB0v8nCLZmDrk91EJAiwrQQxWXbYTQfaoxniQnI+hGL6tM2QPEraycfJ8gLVaGCU5BpanR92iicIMWK0EIUl22H0XyoMZwgNwUEpGhRasjisu0wmo+A9L4+CUjRomczZCofaoCjJksK8HfPn9aLHom/9NnlDpIqaEqQFFDvbrB3zz/lh7W5ICB36lDB391g754/rZcT5KHiKQHpBKSFmJ5oxZPzd9i75J+qrxPkxe/kArKO2FGAC8jOE4EK/u5HlHfPn9aLTkYv6cWzR6oQdBKdzcDvogOdaB6xikcsakhaCAHp/f4yXRcBEZBFD0xPBLp+caBvfkygjUtABERAVv5URkAEREAE5KcHUiOerkPjU0eLZ+vQI8dR8SkdaP5OEKr8UDy9pJ8NtGkAqexUHz/zFn83oYVIxQuIX7EWvUSNceRnvRQMS+tQHWiHpLl3OirZ11H5e8QqXrpTBqDGo0eRVEOgeab0oYakjSKlT2e/l/xrXmqkVDw1xlEdmO5XQF7s2NQYR3YMag4ST3UQkHV1qT6nnSDERJ3YVAejAk4bftoAVDd6dKR6dmqfuBOtvXeXI1Zq46kCTRtjegJO50+Nncon5ZNkPgJyV5WUMQTkpgDVU0BSCgzdiWhBPWLdCpHs2AmLJPNxgjhBfngy1SjoOgk40sAKiIAIyAqZUUBSHSC1TuorEB3ZxqcqmF2nM9EEpDBBNPz6pZvexbK2r68mIA9aOUF6l+hUQ6hbd59IARGQRaelDE8bzj62r79FQAREQFZ4ERABEZAzAFIfau8VSY8iz3ZH16GXXHrUofHP9tXpwO/lgJ/Ztr5ivfumU8ZOrSMg53WUgNzVhnZ+ATmvsVOZCYiAlL3kEass1e8MdIKs11VAfqfvy7sSEAF5VKB1xEpdKukZvuz0/wVOd7xpHeh+jwKc1jH1VY3q0/GDgFCVC3eWoz6TCkh+AgqIgPxQ4CjQ6ESmpXOCPCjWEYSITgt6VD70vQLy1wVOEELEQ6yArItHQaN60tLRRvG1voBQlb2DlBW7LCBHfbWgHWC6QPRrDI0vO3Hjqx3VgdaX5nlUPPVPe4JQAVPGoBukxqAjnu6LxlMj0fVTetI8j4qn+xWQoTvFNJj0MzLNhzbAowxP3ysgRcPTTjttSDq5pvMRkBe/YlEBpw15tnxoxxYQOgt68U4QJ8iicyiwtOH07Lr/U4cDQoWlCac6LT2ipPaVyn96IlOg6L5o3SlKNP+19Vu/gxyVMC0EzZMWjhYilb+ArFeW1kVAiqQIyE0oajAKPtW5WL7vMJq/gBQVpoWjhaBGokdBuj6dRDSe5l8s02YYrYuAbEp6CxAQJ8ijVbyD3CkiIAISAYSOMDr6iw3/O2x69Kfyp3nSeKpb6giU0ofmQ99LG+Cf+9hn4ykB6VmRGp7G97L6+RS1BDUqzTOlA92XgDxUKlWIVCeczofm+SxeQB6UcYLQHrj+EeBd9BSQYt3fpaC0s013bLo+jS+WbzOMHkWozpsJDE12ui+PWEOFoEeXd2k4TpAi2rRjpDphap2zGbjT2Zb2QEFLGT6Vf9F+32Gp/a69N/oVK2W86XVS66eATRksZZhUA6SGp/Gp/QpIUXlqeBpPwSymHe+oAvJXeSfInQup4Wm8gFDk1+OdIBe5RHvE6oEjIAKCnJMyjEesF49Y018/jio0PQKl8pzWk65PJxoFClEfDKb7+np16w5CBT/KeKnC0btGpxBLGtH86XtTgNM8g55HS1F9BKQor4D0LstFeXcLE5AHqVOdTUAEJEIxNeS08Wg+Rx0Fp4+sdH3aaVM6R0y4sgjdl0esYkWmQaYGpiDT9amRBKRoJFoIWujpQlAQXpSl/XjKwEftN/Veug7VLT5BBKTtefQgLTT9WvUujUhAhi7dZ5tciI43+tdXpnUWEAFZ9JgT5CaLgAiIgDS+StEj5doEj/6S7h2EHpZ68U6Qk08QeolLFTR1pp3OJ5VnD5+fT9GjCH0v1ZOuP9144xNEQHolnjbqUWAKyIt3ASpgCsDUWZTmc5RRj3ovrW+vvfx8italk2frDjKdWGp9Aemd1amBO8aj71iKT/nEI9aDArSgtBBHdfKj3kv1TMDxtQatSydPJ0ihWrQQRxn1qPd2jFeQfTOE1qWTZxSQ6UsoXZ8KkhI8tc6mQ4p3w5QOR61Dv2LRPHc7YlEDUwPQ9alQKWOn1qH6TN+5UnrSdQSk6AQBWRdKQNY/ShRt9p8wj1h3cqQ6f2odWlABEZBFz0wbY/rye7Yjx7SeZ9uvd5BiK051/tQ6xbS/w85m7FQ+v+YOkuq0qQ5DDUbjqQFS8VTno/ZF30v3tUcjit5BUhsUkJuSexhgqWbTIFNw6McZ6sPdjlg0MVoIKux0PM0/FU91pjpM50nzEZAHxZwgTpB7SwiIgKCvc06Q/RqIdxA67+/iU0eRIzukd5B1A7QAoZ6il026/lEdlb43BRR9L9WT5knXp/E0Hxofv6SnNkjXofGpuwwFnE4EGi8gNwWobh0/OEEK1AnIuiELEr4UQicCjXeCvFSe3O8RtHApMOn2aZ50fRpP86HxAkIr8hCfMiotXOq9dPs0T7o+jaf50HgBoRURkEXFOmf4F6X/8zg1PI0/HJCESEmhUvnQdaYvlamJc7Z1numcylNAqJOH4gVkXVg6oQSkeNShxhvy/+ayNM+jDJMyXmodJ8imtW4B9GxJC1RMox0mIE6QtnkqDwrIukq0IVBgn719eh0nSIUOJ8imSgKSnVB/Ti2f9KB7wv+RZ9M5DwGNLaNX0EmHFl8JTr2XgpbKn04oOlk6dReQgeqmjEpTS71XQP4qLyDUhYX4lFELr/pPSOq9AiIg1HsoPmVU9NLGHY0eUWg+qXh6NErq7wRJVfFunWSBSHqp9zpBnCDEdzg2ZVT64tR7BeRFQGjhzhY/bST6u0DqCDGtM82THuHOuH7riDVdiOn1BaSn8BkNvLSTVH2/1haQO4WpAWghaDztwD3b15+i+tD8z7i+gAhImZAzGtgJUi5fPXC6k3sHWa9FSv89JpQTxAlS7ixOkKJUZ/sM+Czt6YIW5foOo/kc1WmpnjTPlH+mJ3X7kp7aIDUYjaeGpCN7Oh9qPJoPrWPKkPS908Cu6dY6YqU2SAtK4wWkdxeYNmTKPylgBYSS9RA/XVA6uY4CP2XIaT2Tk9cJUoBnuqACUijCQkgKWCdIT//vpwTkJkXKkNN6nnaCpEY/9TMVJBVPz+p0XzQ+ZbzpfVH96YRN5h89YgnIeqelhqfxArKuWMefAnKnKT1CJDsVhWEpXkAEZFEBOrJT8QLSw5rq7xGrp/PmJZpOBBovIL3CCUhPt/ZTVPBUvID0Skb1//UTJHU2ph2exqcMP20Aui8a37P93FOdy3Uqm10u6QLS+7pFQUvFp8yVWkdAikrSTkjjnSDFQuwcJiBFwanhabyAFAuxc5iAFAWnhqfxAlIsxM5hAlIUnBqexgtIsRA7hwlIUXBqeCps6pKbyjOVz9nAL5Z7M4x+/KF++Ergkl+x6Hf1sxme5iMgva+IAvLgnFTHpgaejhcQAVn0AB2pArJ+qqH6bJ6RXgzwiPUgYKrTesTqdVQBKRJNhaKk0yMBzUdABKRodS/p90KlQK6K//+41GSkjSK1X3qUpQ2K6kkb7Nr6fsW6UydlGFpQAbkpNq1/B2QBERDK84/4jvGWXiogL5Yi1WmPGvF09KeOTFQ3WiYBeVAsVbhUIWg+ApI90giIgFCWUTzt8NPxKPmVfy+LrnPZIxYVisbTCZKKp3nSTnuUYVLvpSCnjqB0ncO/YlEj0fiU4VMFTRUoZVSaT+q9KT2n1xGQkx8Rj7oTpYw3DWAqTzrB/3x6/mw8RTs2nQg0nuaTiqd5UqlTnXzawNPrCwh12tBESBWCGsYJsm6AVF1og3KCPNQlVQgBuSmQ0nN6nd3uIC8OgvjjRwlLj3B0gtB90c45fbSjhZ7er4AUj2TTnT9l1GnDCMhfJ0Qv6bQzTMdTIwnITQEBERDE5nTn94iVvaTTennE8oiFGoITxAmCDEM7kpd0JO9mMD0q03rFJ8jmjgxQgV+iQOuS/kv27jZUYFMBAdmUyIArKyAgV66+e99UQEA2JTLgygoIyJWr7943FRCQTYkMuLICAnLl6rv3TQUEZFMiA66sgIBcufrufVMBAdmUyIArKyAgV66+e99UQEA2JTLgygr8C14iurcArrfpAAAAAElFTkSuQmC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5918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67F86CA-2AA7-473E-8FBC-13306BB3B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 настоящее время репетиторство для многих преподавателей является основным источником заработка. Конкуренция на данном рынке услуг довольно жёсткая, поэтому в целях эффективности поиск клиентов для преподавателя или репетитора можно переложить на профессионально изготовленный сайт. Который может принести пользу не только отдельным преподавателям, но и фирмам, предоставляющим услуги различных репетиторов. </a:t>
            </a:r>
            <a:endParaRPr lang="ru-RU" sz="40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2990318-1995-4371-981B-E75D9909A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1F243EB-3B6E-4702-885F-6863BEA9C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584" y="362132"/>
            <a:ext cx="8157592" cy="624370"/>
          </a:xfrm>
        </p:spPr>
        <p:txBody>
          <a:bodyPr>
            <a:noAutofit/>
          </a:bodyPr>
          <a:lstStyle/>
          <a:p>
            <a:pPr algn="l"/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работы</a:t>
            </a:r>
          </a:p>
        </p:txBody>
      </p:sp>
      <p:pic>
        <p:nvPicPr>
          <p:cNvPr id="6" name="Picture 2" descr="C:\Users\dead1\Downloads\LOGO_CMYK.png">
            <a:extLst>
              <a:ext uri="{FF2B5EF4-FFF2-40B4-BE49-F238E27FC236}">
                <a16:creationId xmlns:a16="http://schemas.microsoft.com/office/drawing/2014/main" id="{226DE860-8DF1-4C63-A41E-193A6937C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7488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BD1C535-734B-4709-9220-C38D12ED5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Создание 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персонального сайта,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оторый будет удобен не только репетитору, поскольку выгоден в финансовом плане вопроса, а также в выделении среди других специалистов, но и для его потенциальных учеников, которые легко смогут записаться на занятие. 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983A30A-288F-49C2-B513-B15050E1B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1A79BEF-0573-4F0E-ADD1-F943722A7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Autofit/>
          </a:bodyPr>
          <a:lstStyle/>
          <a:p>
            <a:pPr algn="l"/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</a:t>
            </a:r>
          </a:p>
        </p:txBody>
      </p:sp>
      <p:pic>
        <p:nvPicPr>
          <p:cNvPr id="6" name="Picture 2" descr="C:\Users\dead1\Downloads\LOGO_CMYK.png">
            <a:extLst>
              <a:ext uri="{FF2B5EF4-FFF2-40B4-BE49-F238E27FC236}">
                <a16:creationId xmlns:a16="http://schemas.microsoft.com/office/drawing/2014/main" id="{67EF2090-57B5-47C2-92A9-6FAAA6730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6600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584" y="362132"/>
            <a:ext cx="8157592" cy="624370"/>
          </a:xfrm>
        </p:spPr>
        <p:txBody>
          <a:bodyPr>
            <a:noAutofit/>
          </a:bodyPr>
          <a:lstStyle/>
          <a:p>
            <a:pPr algn="l"/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7584" y="1131590"/>
            <a:ext cx="7560840" cy="3378502"/>
          </a:xfrm>
        </p:spPr>
        <p:txBody>
          <a:bodyPr>
            <a:normAutofit/>
          </a:bodyPr>
          <a:lstStyle/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репозитория на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Сравнительный анализ аналогов;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Описание ситуации (как было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/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как будет)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Описание функций информационной системы</a:t>
            </a:r>
            <a:r>
              <a:rPr lang="ru-RU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Создание пользовательской истории и сценариев использования;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Анализ факторов риска проекта;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Описание возможных технических решений;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Проектирование интерфейса пользователя;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Проектирование базы данных</a:t>
            </a:r>
            <a:r>
              <a:rPr lang="ru-RU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Программная реализация системы.</a:t>
            </a:r>
          </a:p>
          <a:p>
            <a:pPr>
              <a:buClr>
                <a:srgbClr val="E3051B"/>
              </a:buClr>
              <a:buFont typeface="Wingdings" panose="05000000000000000000" pitchFamily="2" charset="2"/>
              <a:buChar char="ü"/>
            </a:pPr>
            <a:endParaRPr lang="ru-RU" sz="2400" dirty="0">
              <a:latin typeface="Akrobat" pitchFamily="50" charset="-52"/>
            </a:endParaRPr>
          </a:p>
        </p:txBody>
      </p:sp>
      <p:pic>
        <p:nvPicPr>
          <p:cNvPr id="1026" name="Picture 2" descr="C:\Users\dead1\Downloads\LOGO_CMY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72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>
            <a:extLst>
              <a:ext uri="{FF2B5EF4-FFF2-40B4-BE49-F238E27FC236}">
                <a16:creationId xmlns:a16="http://schemas.microsoft.com/office/drawing/2014/main" id="{888B44D2-DB82-4892-8338-EBE594314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067694"/>
            <a:ext cx="7200800" cy="2151842"/>
          </a:xfr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3434FFE5-71EF-41F0-86B0-12518D2FC9DA}"/>
              </a:ext>
            </a:extLst>
          </p:cNvPr>
          <p:cNvSpPr txBox="1">
            <a:spLocks/>
          </p:cNvSpPr>
          <p:nvPr/>
        </p:nvSpPr>
        <p:spPr>
          <a:xfrm>
            <a:off x="827584" y="362132"/>
            <a:ext cx="8157592" cy="6243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Репозиторий на </a:t>
            </a:r>
            <a:r>
              <a:rPr lang="en-US" sz="3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endParaRPr lang="ru-RU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2" descr="C:\Users\dead1\Downloads\LOGO_CMYK.png">
            <a:extLst>
              <a:ext uri="{FF2B5EF4-FFF2-40B4-BE49-F238E27FC236}">
                <a16:creationId xmlns:a16="http://schemas.microsoft.com/office/drawing/2014/main" id="{8233D2B0-39A3-4E88-B4CA-2F97BA080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Объект 2">
            <a:extLst>
              <a:ext uri="{FF2B5EF4-FFF2-40B4-BE49-F238E27FC236}">
                <a16:creationId xmlns:a16="http://schemas.microsoft.com/office/drawing/2014/main" id="{36E2340D-7C81-436E-B8F8-A92E2BD199DD}"/>
              </a:ext>
            </a:extLst>
          </p:cNvPr>
          <p:cNvSpPr txBox="1">
            <a:spLocks/>
          </p:cNvSpPr>
          <p:nvPr/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Ссылка на репозиторий: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http://github.com/YurevaEvgeniya/practice.git.</a:t>
            </a:r>
            <a:endParaRPr lang="ru-RU" dirty="0"/>
          </a:p>
        </p:txBody>
      </p:sp>
      <p:sp>
        <p:nvSpPr>
          <p:cNvPr id="17" name="Номер слайда 5">
            <a:extLst>
              <a:ext uri="{FF2B5EF4-FFF2-40B4-BE49-F238E27FC236}">
                <a16:creationId xmlns:a16="http://schemas.microsoft.com/office/drawing/2014/main" id="{1A053A53-6180-4458-A5FF-6146B12DB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3BCD0B6A-FAA0-49AE-BE0B-111F9F9521BB}" type="slidenum">
              <a:rPr lang="ru-RU" sz="32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ru-RU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282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584" y="362132"/>
            <a:ext cx="8157592" cy="624370"/>
          </a:xfrm>
        </p:spPr>
        <p:txBody>
          <a:bodyPr>
            <a:noAutofit/>
          </a:bodyPr>
          <a:lstStyle/>
          <a:p>
            <a:pPr algn="l"/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Обзор аналогов</a:t>
            </a: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F53046BF-9CFD-41C2-9C74-21A18CF904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1786057"/>
              </p:ext>
            </p:extLst>
          </p:nvPr>
        </p:nvGraphicFramePr>
        <p:xfrm>
          <a:off x="719571" y="927305"/>
          <a:ext cx="7704857" cy="411380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930893">
                  <a:extLst>
                    <a:ext uri="{9D8B030D-6E8A-4147-A177-3AD203B41FA5}">
                      <a16:colId xmlns:a16="http://schemas.microsoft.com/office/drawing/2014/main" val="219962249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481513058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04829073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523174501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955750028"/>
                    </a:ext>
                  </a:extLst>
                </a:gridCol>
                <a:gridCol w="885532">
                  <a:extLst>
                    <a:ext uri="{9D8B030D-6E8A-4147-A177-3AD203B41FA5}">
                      <a16:colId xmlns:a16="http://schemas.microsoft.com/office/drawing/2014/main" val="2027961526"/>
                    </a:ext>
                  </a:extLst>
                </a:gridCol>
              </a:tblGrid>
              <a:tr h="45620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Критерий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OK ENGLISH</a:t>
                      </a:r>
                      <a:endParaRPr lang="ru-RU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English Lessons</a:t>
                      </a:r>
                      <a:endParaRPr lang="ru-RU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Tihomirova</a:t>
                      </a:r>
                      <a:endParaRPr lang="ru-RU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English </a:t>
                      </a:r>
                      <a:r>
                        <a:rPr lang="en-US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Repetitor</a:t>
                      </a:r>
                      <a:endParaRPr lang="ru-RU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English26</a:t>
                      </a:r>
                      <a:endParaRPr lang="ru-RU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3147590"/>
                  </a:ext>
                </a:extLst>
              </a:tr>
              <a:tr h="359042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 Блок с информацией об авторе и его педагогической деятельности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30704218"/>
                  </a:ext>
                </a:extLst>
              </a:tr>
              <a:tr h="13729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 Блок с методикой преподавания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9542650"/>
                  </a:ext>
                </a:extLst>
              </a:tr>
              <a:tr h="170442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 Блок с достижениями учащихся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21194451"/>
                  </a:ext>
                </a:extLst>
              </a:tr>
              <a:tr h="13157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 Блок с советами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43195154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 Блок с различными курсами/группами для разных уровней владения языком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05908361"/>
                  </a:ext>
                </a:extLst>
              </a:tr>
              <a:tr h="159002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 Блок с расписанием и стоимостью занятий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32482705"/>
                  </a:ext>
                </a:extLst>
              </a:tr>
              <a:tr h="336162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 Блок с указанием формы проведения занятий (онлайн/очно/выезд на дом)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8745834"/>
                  </a:ext>
                </a:extLst>
              </a:tr>
              <a:tr h="330442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 Блок с указанием географического расположения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29244191"/>
                  </a:ext>
                </a:extLst>
              </a:tr>
              <a:tr h="180706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9. Блок с учебно-методическими материалами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35846462"/>
                  </a:ext>
                </a:extLst>
              </a:tr>
              <a:tr h="180706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 Качество и количество учебно-методических материалов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34989861"/>
                  </a:ext>
                </a:extLst>
              </a:tr>
              <a:tr h="180706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 Дополнительные материалы (список избранной литературы, ссылки для скачивания книг, видео)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83504354"/>
                  </a:ext>
                </a:extLst>
              </a:tr>
            </a:tbl>
          </a:graphicData>
        </a:graphic>
      </p:graphicFrame>
      <p:pic>
        <p:nvPicPr>
          <p:cNvPr id="1026" name="Picture 2" descr="C:\Users\dead1\Downloads\LOGO_CMY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378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584" y="362132"/>
            <a:ext cx="8157592" cy="624370"/>
          </a:xfrm>
        </p:spPr>
        <p:txBody>
          <a:bodyPr>
            <a:noAutofit/>
          </a:bodyPr>
          <a:lstStyle/>
          <a:p>
            <a:pPr algn="l"/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Обзор аналогов</a:t>
            </a: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F53046BF-9CFD-41C2-9C74-21A18CF904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7555021"/>
              </p:ext>
            </p:extLst>
          </p:nvPr>
        </p:nvGraphicFramePr>
        <p:xfrm>
          <a:off x="611559" y="975626"/>
          <a:ext cx="7704857" cy="287628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930893">
                  <a:extLst>
                    <a:ext uri="{9D8B030D-6E8A-4147-A177-3AD203B41FA5}">
                      <a16:colId xmlns:a16="http://schemas.microsoft.com/office/drawing/2014/main" val="219962249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481513058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04829073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523174501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955750028"/>
                    </a:ext>
                  </a:extLst>
                </a:gridCol>
                <a:gridCol w="885532">
                  <a:extLst>
                    <a:ext uri="{9D8B030D-6E8A-4147-A177-3AD203B41FA5}">
                      <a16:colId xmlns:a16="http://schemas.microsoft.com/office/drawing/2014/main" val="2027961526"/>
                    </a:ext>
                  </a:extLst>
                </a:gridCol>
              </a:tblGrid>
              <a:tr h="45620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Критерий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OK ENGLISH</a:t>
                      </a:r>
                      <a:endParaRPr lang="ru-RU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English Lessons</a:t>
                      </a:r>
                      <a:endParaRPr lang="ru-RU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Tihomirova</a:t>
                      </a:r>
                      <a:endParaRPr lang="ru-RU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English </a:t>
                      </a:r>
                      <a:r>
                        <a:rPr lang="en-US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Repetitor</a:t>
                      </a:r>
                      <a:endParaRPr lang="ru-RU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English26</a:t>
                      </a:r>
                      <a:endParaRPr lang="ru-RU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3147590"/>
                  </a:ext>
                </a:extLst>
              </a:tr>
              <a:tr h="20381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12. Новостная лента (тематические статьи)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30704218"/>
                  </a:ext>
                </a:extLst>
              </a:tr>
              <a:tr h="13729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13. Ответы на частые вопросы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9542650"/>
                  </a:ext>
                </a:extLst>
              </a:tr>
              <a:tr h="170442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14. Наличие контактных данных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21194451"/>
                  </a:ext>
                </a:extLst>
              </a:tr>
              <a:tr h="13157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15. Наличие и работа интерактивных форм общения и обратной связи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43195154"/>
                  </a:ext>
                </a:extLst>
              </a:tr>
              <a:tr h="204584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16. Отзывы (родителей и учеников)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05908361"/>
                  </a:ext>
                </a:extLst>
              </a:tr>
              <a:tr h="159002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17. Регулярное обновление контента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32482705"/>
                  </a:ext>
                </a:extLst>
              </a:tr>
              <a:tr h="177160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18. Дизайн сайта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8745834"/>
                  </a:ext>
                </a:extLst>
              </a:tr>
              <a:tr h="138296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19. Удобство интерфейса для пользователя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29244191"/>
                  </a:ext>
                </a:extLst>
              </a:tr>
              <a:tr h="180706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20. Отсутствие стандартной рекламы конструктора сайтов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35846462"/>
                  </a:ext>
                </a:extLst>
              </a:tr>
              <a:tr h="180706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21. Отсутствие навязчивой рекламы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34989861"/>
                  </a:ext>
                </a:extLst>
              </a:tr>
              <a:tr h="10396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Количество баллов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/40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/40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/40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17/40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45085" indent="45021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32/40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83504354"/>
                  </a:ext>
                </a:extLst>
              </a:tr>
            </a:tbl>
          </a:graphicData>
        </a:graphic>
      </p:graphicFrame>
      <p:pic>
        <p:nvPicPr>
          <p:cNvPr id="1026" name="Picture 2" descr="C:\Users\dead1\Downloads\LOGO_CMY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420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584" y="362132"/>
            <a:ext cx="8157592" cy="624370"/>
          </a:xfrm>
        </p:spPr>
        <p:txBody>
          <a:bodyPr>
            <a:noAutofit/>
          </a:bodyPr>
          <a:lstStyle/>
          <a:p>
            <a:pPr algn="l"/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ситуации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7584" y="1131590"/>
            <a:ext cx="7560840" cy="3378502"/>
          </a:xfrm>
        </p:spPr>
        <p:txBody>
          <a:bodyPr>
            <a:normAutofit/>
          </a:bodyPr>
          <a:lstStyle/>
          <a:p>
            <a:pPr marL="0" indent="0">
              <a:buClr>
                <a:srgbClr val="E3051B"/>
              </a:buClr>
              <a:buNone/>
            </a:pPr>
            <a:endParaRPr lang="ru-RU" sz="2400" dirty="0">
              <a:latin typeface="Akrobat" pitchFamily="50" charset="-52"/>
            </a:endParaRPr>
          </a:p>
          <a:p>
            <a:pPr marL="0" indent="0">
              <a:buNone/>
            </a:pPr>
            <a:endParaRPr lang="ru-RU" sz="2400" dirty="0">
              <a:latin typeface="Akrobat" pitchFamily="50" charset="-52"/>
            </a:endParaRPr>
          </a:p>
        </p:txBody>
      </p:sp>
      <p:pic>
        <p:nvPicPr>
          <p:cNvPr id="1026" name="Picture 2" descr="C:\Users\dead1\Downloads\LOGO_CMY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68512C7-3853-47E7-8CC3-D1D660E40C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393" y="986502"/>
            <a:ext cx="5349213" cy="401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349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584" y="362132"/>
            <a:ext cx="8157592" cy="624370"/>
          </a:xfrm>
        </p:spPr>
        <p:txBody>
          <a:bodyPr>
            <a:noAutofit/>
          </a:bodyPr>
          <a:lstStyle/>
          <a:p>
            <a:pPr algn="l"/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Функции ИС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7584" y="1131590"/>
            <a:ext cx="7560840" cy="3378502"/>
          </a:xfrm>
        </p:spPr>
        <p:txBody>
          <a:bodyPr>
            <a:normAutofit/>
          </a:bodyPr>
          <a:lstStyle/>
          <a:p>
            <a:pPr marL="0" indent="0">
              <a:buClr>
                <a:srgbClr val="E3051B"/>
              </a:buClr>
              <a:buNone/>
            </a:pPr>
            <a:endParaRPr lang="ru-RU" sz="2400" dirty="0">
              <a:latin typeface="Akrobat" pitchFamily="50" charset="-52"/>
            </a:endParaRPr>
          </a:p>
          <a:p>
            <a:pPr marL="0" indent="0">
              <a:buNone/>
            </a:pPr>
            <a:endParaRPr lang="ru-RU" sz="2400" dirty="0">
              <a:latin typeface="Akrobat" pitchFamily="50" charset="-52"/>
            </a:endParaRPr>
          </a:p>
        </p:txBody>
      </p:sp>
      <p:pic>
        <p:nvPicPr>
          <p:cNvPr id="1026" name="Picture 2" descr="C:\Users\dead1\Downloads\LOGO_CMY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312300"/>
            <a:ext cx="1743820" cy="51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D0B6A-FAA0-49AE-BE0B-111F9F9521BB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Таблица 4">
            <a:extLst>
              <a:ext uri="{FF2B5EF4-FFF2-40B4-BE49-F238E27FC236}">
                <a16:creationId xmlns:a16="http://schemas.microsoft.com/office/drawing/2014/main" id="{B371AD9A-0D82-4BD0-993E-949E7DA4E3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2217279"/>
              </p:ext>
            </p:extLst>
          </p:nvPr>
        </p:nvGraphicFramePr>
        <p:xfrm>
          <a:off x="683568" y="975626"/>
          <a:ext cx="7704856" cy="392249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84174">
                  <a:extLst>
                    <a:ext uri="{9D8B030D-6E8A-4147-A177-3AD203B41FA5}">
                      <a16:colId xmlns:a16="http://schemas.microsoft.com/office/drawing/2014/main" val="2199622491"/>
                    </a:ext>
                  </a:extLst>
                </a:gridCol>
                <a:gridCol w="6120682">
                  <a:extLst>
                    <a:ext uri="{9D8B030D-6E8A-4147-A177-3AD203B41FA5}">
                      <a16:colId xmlns:a16="http://schemas.microsoft.com/office/drawing/2014/main" val="481513058"/>
                    </a:ext>
                  </a:extLst>
                </a:gridCol>
              </a:tblGrid>
              <a:tr h="2999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83147590"/>
                  </a:ext>
                </a:extLst>
              </a:tr>
              <a:tr h="275826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Главная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Краткая информация о сайте.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30704218"/>
                  </a:ext>
                </a:extLst>
              </a:tr>
              <a:tr h="13729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Логотип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Создание запоминающегося образа.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9542650"/>
                  </a:ext>
                </a:extLst>
              </a:tr>
              <a:tr h="170442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Кнопка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Быстрое перемещение на нужный раздел сайта.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21194451"/>
                  </a:ext>
                </a:extLst>
              </a:tr>
              <a:tr h="13157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Меню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Панель навигации сайта.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43195154"/>
                  </a:ext>
                </a:extLst>
              </a:tr>
              <a:tr h="171440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 себе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Информирование посетителя с целью привлечения интереса. 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05908361"/>
                  </a:ext>
                </a:extLst>
              </a:tr>
              <a:tr h="159002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Методика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Информирование посетителя с целью привлечения интереса. 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32482705"/>
                  </a:ext>
                </a:extLst>
              </a:tr>
              <a:tr h="23772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Услуги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Информирование посетителя об имеющихся курсах с целью продажи услуг.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8745834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Добавление курса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Для добавления нового курса необходимо заполнить поля: название, описание, цена, частота занятий.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29244191"/>
                  </a:ext>
                </a:extLst>
              </a:tr>
              <a:tr h="180706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Отзывы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Создание хорошего образа и репутации в глазах посетителя.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35846462"/>
                  </a:ext>
                </a:extLst>
              </a:tr>
              <a:tr h="180706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Добавление отзывов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Для добавления нового отзыва необходимо заполнить поля: текст отзыва, имя, возраст/должность.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34989861"/>
                  </a:ext>
                </a:extLst>
              </a:tr>
              <a:tr h="10396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Тематическая секция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Позволяет быстро оказаться в поле оформления заявки.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83504354"/>
                  </a:ext>
                </a:extLst>
              </a:tr>
              <a:tr h="10396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Контакты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Информирование посетителя с целью дальнейшего сотрудничества.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60918099"/>
                  </a:ext>
                </a:extLst>
              </a:tr>
              <a:tr h="10396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Поле оформления заявки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Посетитель оставляет свои личные данные с целью дальнейшего сотрудничества. 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7790325"/>
                  </a:ext>
                </a:extLst>
              </a:tr>
              <a:tr h="10396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Поле для комментария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Используется в случае, если у посетителя остались какие-либо вопросы.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12036058"/>
                  </a:ext>
                </a:extLst>
              </a:tr>
              <a:tr h="10396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Регистрация заявки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Оформление заявки с личными данными посетителя.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71916119"/>
                  </a:ext>
                </a:extLst>
              </a:tr>
              <a:tr h="103968"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Футер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45085" lvl="0" indent="0" algn="l">
                        <a:lnSpc>
                          <a:spcPct val="100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ru-RU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Дополнительная панель навигации сайта.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918932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471468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1511</TotalTime>
  <Words>1893</Words>
  <Application>Microsoft Office PowerPoint</Application>
  <PresentationFormat>Экран (16:9)</PresentationFormat>
  <Paragraphs>416</Paragraphs>
  <Slides>18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5" baseType="lpstr">
      <vt:lpstr>Akrobat</vt:lpstr>
      <vt:lpstr>Akrobat Black</vt:lpstr>
      <vt:lpstr>Arial</vt:lpstr>
      <vt:lpstr>Calibri</vt:lpstr>
      <vt:lpstr>Times New Roman</vt:lpstr>
      <vt:lpstr>Wingdings</vt:lpstr>
      <vt:lpstr>Тема Office</vt:lpstr>
      <vt:lpstr>«Проектирование и разработка информационных систем на примере персонального сайта репетитора» </vt:lpstr>
      <vt:lpstr>Актуальность работы</vt:lpstr>
      <vt:lpstr>Цель работы</vt:lpstr>
      <vt:lpstr>Задачи</vt:lpstr>
      <vt:lpstr>Презентация PowerPoint</vt:lpstr>
      <vt:lpstr>Обзор аналогов</vt:lpstr>
      <vt:lpstr>Обзор аналогов</vt:lpstr>
      <vt:lpstr>Описание ситуации</vt:lpstr>
      <vt:lpstr>Функции ИС</vt:lpstr>
      <vt:lpstr>Создание User Story Mapping</vt:lpstr>
      <vt:lpstr>Сценарии использования</vt:lpstr>
      <vt:lpstr>Факторы риска проекта</vt:lpstr>
      <vt:lpstr>Презентация PowerPoint</vt:lpstr>
      <vt:lpstr>Презентация PowerPoint</vt:lpstr>
      <vt:lpstr>Презентация PowerPoint</vt:lpstr>
      <vt:lpstr>Презентация PowerPoint</vt:lpstr>
      <vt:lpstr>Выводы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Использование методов машинного зрения  с распределением нагрузки для контроля посещаемости занятий</dc:title>
  <dc:creator>Андрей Бережков</dc:creator>
  <cp:lastModifiedBy>Jane Yureva</cp:lastModifiedBy>
  <cp:revision>65</cp:revision>
  <dcterms:created xsi:type="dcterms:W3CDTF">2020-02-25T08:02:49Z</dcterms:created>
  <dcterms:modified xsi:type="dcterms:W3CDTF">2021-06-15T20:34:22Z</dcterms:modified>
</cp:coreProperties>
</file>

<file path=docProps/thumbnail.jpeg>
</file>